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  <p:sldMasterId id="2147483665" r:id="rId3"/>
    <p:sldMasterId id="2147483673" r:id="rId4"/>
  </p:sldMasterIdLst>
  <p:notesMasterIdLst>
    <p:notesMasterId r:id="rId30"/>
  </p:notesMasterIdLst>
  <p:sldIdLst>
    <p:sldId id="2076137171" r:id="rId5"/>
    <p:sldId id="4954" r:id="rId6"/>
    <p:sldId id="258" r:id="rId7"/>
    <p:sldId id="260" r:id="rId8"/>
    <p:sldId id="302" r:id="rId9"/>
    <p:sldId id="4949" r:id="rId10"/>
    <p:sldId id="2076137120" r:id="rId11"/>
    <p:sldId id="5079" r:id="rId12"/>
    <p:sldId id="5080" r:id="rId13"/>
    <p:sldId id="2076137128" r:id="rId14"/>
    <p:sldId id="303" r:id="rId15"/>
    <p:sldId id="2076137137" r:id="rId16"/>
    <p:sldId id="2076137152" r:id="rId17"/>
    <p:sldId id="2076137172" r:id="rId18"/>
    <p:sldId id="2076137173" r:id="rId19"/>
    <p:sldId id="2076137174" r:id="rId20"/>
    <p:sldId id="2076137175" r:id="rId21"/>
    <p:sldId id="2076137176" r:id="rId22"/>
    <p:sldId id="2076137177" r:id="rId23"/>
    <p:sldId id="2076137178" r:id="rId24"/>
    <p:sldId id="2076137179" r:id="rId25"/>
    <p:sldId id="2076137180" r:id="rId26"/>
    <p:sldId id="2076137181" r:id="rId27"/>
    <p:sldId id="2076137182" r:id="rId28"/>
    <p:sldId id="20761371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3B0C84-3715-4825-B31F-D9CFC72C3F79}">
          <p14:sldIdLst>
            <p14:sldId id="2076137171"/>
            <p14:sldId id="4954"/>
            <p14:sldId id="258"/>
            <p14:sldId id="260"/>
            <p14:sldId id="302"/>
            <p14:sldId id="4949"/>
            <p14:sldId id="2076137120"/>
            <p14:sldId id="5079"/>
            <p14:sldId id="5080"/>
            <p14:sldId id="2076137128"/>
            <p14:sldId id="303"/>
          </p14:sldIdLst>
        </p14:section>
        <p14:section name="General Comparison" id="{82128640-D2B9-4BBD-B7AB-97C1533D000B}">
          <p14:sldIdLst>
            <p14:sldId id="2076137137"/>
            <p14:sldId id="2076137152"/>
          </p14:sldIdLst>
        </p14:section>
        <p14:section name="Storage" id="{242BF8F7-D59D-4BD2-8C47-C9D85044E6DF}">
          <p14:sldIdLst>
            <p14:sldId id="2076137172"/>
            <p14:sldId id="2076137173"/>
          </p14:sldIdLst>
        </p14:section>
        <p14:section name="Compute" id="{C10E0B3E-CB2E-49E6-9D51-553E7B8EA62F}">
          <p14:sldIdLst>
            <p14:sldId id="2076137174"/>
            <p14:sldId id="2076137175"/>
          </p14:sldIdLst>
        </p14:section>
        <p14:section name="Networking" id="{10DDDB3F-D2F9-4EFE-A1EB-F9E752B37318}">
          <p14:sldIdLst>
            <p14:sldId id="2076137176"/>
            <p14:sldId id="2076137177"/>
          </p14:sldIdLst>
        </p14:section>
        <p14:section name="Security" id="{E7BB8489-6620-4DA5-83F9-DFF910F3F9C4}">
          <p14:sldIdLst>
            <p14:sldId id="2076137178"/>
            <p14:sldId id="2076137179"/>
          </p14:sldIdLst>
        </p14:section>
        <p14:section name="Monitoring" id="{DF1E44A6-8FD3-4559-8356-F62D52514978}">
          <p14:sldIdLst>
            <p14:sldId id="2076137180"/>
            <p14:sldId id="2076137181"/>
          </p14:sldIdLst>
        </p14:section>
        <p14:section name="Pricing" id="{FAD7ED0F-09B8-4400-9748-18FF25B038BF}">
          <p14:sldIdLst>
            <p14:sldId id="2076137182"/>
            <p14:sldId id="20761371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557" autoAdjust="0"/>
    <p:restoredTop sz="95256" autoAdjust="0"/>
  </p:normalViewPr>
  <p:slideViewPr>
    <p:cSldViewPr snapToGrid="0" snapToObjects="1">
      <p:cViewPr varScale="1">
        <p:scale>
          <a:sx n="150" d="100"/>
          <a:sy n="150" d="100"/>
        </p:scale>
        <p:origin x="132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7DA4-1661-45EF-A9F3-8EC09FB0B812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D80BB-7EA4-42A6-9C95-4ACF2E12C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1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9891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3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938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886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5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363845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89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04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 err="1">
              <a:ln>
                <a:noFill/>
              </a:ln>
              <a:solidFill>
                <a:srgbClr val="00240D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2234833"/>
            <a:ext cx="6858000" cy="415499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2700" spc="-3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2971800"/>
            <a:ext cx="6858000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9946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41222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12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5243501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" y="805815"/>
            <a:ext cx="4622916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87" y="1328233"/>
            <a:ext cx="2470690" cy="2470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6818235" y="2069864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2400" dirty="0">
                <a:solidFill>
                  <a:srgbClr val="0D64AE"/>
                </a:solidFill>
              </a:rPr>
              <a:t>ON</a:t>
            </a:r>
            <a:endParaRPr lang="en-US" sz="1350" dirty="0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5171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7AD3-B775-4527-BDEB-B29A9D35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48" y="2664619"/>
            <a:ext cx="1814302" cy="18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1768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279" y="1735790"/>
            <a:ext cx="2400300" cy="460057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 descr="Chat">
            <a:extLst>
              <a:ext uri="{FF2B5EF4-FFF2-40B4-BE49-F238E27FC236}">
                <a16:creationId xmlns:a16="http://schemas.microsoft.com/office/drawing/2014/main" id="{B8821E57-C7BE-4AD5-A18D-A44C0FA07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80" y="140536"/>
            <a:ext cx="1684747" cy="1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664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279" y="1735790"/>
            <a:ext cx="2400300" cy="460057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raphic 11" descr="Chat">
            <a:extLst>
              <a:ext uri="{FF2B5EF4-FFF2-40B4-BE49-F238E27FC236}">
                <a16:creationId xmlns:a16="http://schemas.microsoft.com/office/drawing/2014/main" id="{B8821E57-C7BE-4AD5-A18D-A44C0FA07B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280" y="140536"/>
            <a:ext cx="1684747" cy="1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0344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0"/>
            <a:ext cx="5243501" cy="51435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" y="805815"/>
            <a:ext cx="4622916" cy="1209562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87" y="1328233"/>
            <a:ext cx="2470690" cy="2470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6818235" y="2069864"/>
            <a:ext cx="1212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2400" dirty="0">
                <a:solidFill>
                  <a:srgbClr val="0D64AE"/>
                </a:solidFill>
              </a:rPr>
              <a:t>ON</a:t>
            </a:r>
            <a:endParaRPr lang="en-US" sz="1350" dirty="0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15734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23950"/>
            <a:ext cx="8229600" cy="867930"/>
          </a:xfrm>
        </p:spPr>
        <p:txBody>
          <a:bodyPr/>
          <a:lstStyle>
            <a:lvl1pPr>
              <a:defRPr sz="2400"/>
            </a:lvl1pPr>
            <a:lvl2pPr marL="685783" indent="-274313">
              <a:buFont typeface="Wingdings" charset="2"/>
              <a:buChar char="§"/>
              <a:defRPr/>
            </a:lvl2pPr>
            <a:lvl3pPr marL="914378" indent="-182876">
              <a:buFont typeface="Wingdings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81967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2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8" y="1819156"/>
            <a:ext cx="3125915" cy="830997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532" y="2971800"/>
            <a:ext cx="3123437" cy="23083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5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4000500" y="0"/>
            <a:ext cx="5143500" cy="51435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8069" y="600075"/>
            <a:ext cx="3768364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5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94" r:id="rId6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935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935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796480" cy="161609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Common Cloud Operations in Microsoft Azure and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9EAA23-8C50-4058-BDE5-3717B938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66" y="2114550"/>
            <a:ext cx="1915583" cy="114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04635-8B9D-4196-9AAC-91678B56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562100"/>
            <a:ext cx="2025650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9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33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+mj-cs"/>
              </a:rPr>
              <a:t>Thank</a:t>
            </a:r>
            <a:r>
              <a:rPr lang="en-US" dirty="0"/>
              <a:t>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Course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materials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timw.info/az400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Twitter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@TechTrainerTim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Work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+mn-cs"/>
              </a:rPr>
              <a:t>timw.info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/</a:t>
            </a:r>
            <a:r>
              <a:rPr lang="en-US" b="1" dirty="0" err="1">
                <a:solidFill>
                  <a:srgbClr val="0070C0"/>
                </a:solidFill>
                <a:latin typeface="+mn-lt"/>
                <a:cs typeface="+mn-cs"/>
              </a:rPr>
              <a:t>ps</a:t>
            </a:r>
            <a:endParaRPr lang="en-US" b="1" dirty="0">
              <a:solidFill>
                <a:srgbClr val="0070C0"/>
              </a:solidFill>
              <a:latin typeface="+mn-lt"/>
              <a:cs typeface="+mn-cs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Web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+mn-lt"/>
                <a:cs typeface="+mn-cs"/>
              </a:rPr>
              <a:t>TechTrainerTim.com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20EB8-2454-4A4A-B1B6-69A9EBF8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04" y="821977"/>
            <a:ext cx="2449918" cy="188312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FCE91-1C29-4EEA-9CD8-0BA1E479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60" y="2870200"/>
            <a:ext cx="1567005" cy="15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63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1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1298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8091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9013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0"/>
            <a:ext cx="6386148" cy="5143500"/>
          </a:xfrm>
        </p:spPr>
        <p:txBody>
          <a:bodyPr anchor="ctr"/>
          <a:lstStyle/>
          <a:p>
            <a:r>
              <a:rPr lang="en-US" dirty="0"/>
              <a:t>Based in Nashville, TN, US</a:t>
            </a:r>
          </a:p>
          <a:p>
            <a:r>
              <a:rPr lang="en-US" dirty="0"/>
              <a:t>MCT,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Badge: </a:t>
            </a:r>
            <a:r>
              <a:rPr lang="en-US" b="1" dirty="0">
                <a:solidFill>
                  <a:srgbClr val="0070C0"/>
                </a:solidFill>
              </a:rPr>
              <a:t>TechTrainerTim.com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36B25-65F8-44BF-8D8B-5573BA73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96" y="861869"/>
            <a:ext cx="2038653" cy="156700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2C42AB-0A96-4FA5-A7CE-161D7D376E55}"/>
              </a:ext>
            </a:extLst>
          </p:cNvPr>
          <p:cNvGrpSpPr/>
          <p:nvPr/>
        </p:nvGrpSpPr>
        <p:grpSpPr>
          <a:xfrm>
            <a:off x="6302803" y="2571750"/>
            <a:ext cx="2454492" cy="1567005"/>
            <a:chOff x="5763053" y="2705100"/>
            <a:chExt cx="2454492" cy="1567005"/>
          </a:xfrm>
        </p:grpSpPr>
        <p:pic>
          <p:nvPicPr>
            <p:cNvPr id="1026" name="Picture 2" descr="Image result for microsoft mvp logo">
              <a:extLst>
                <a:ext uri="{FF2B5EF4-FFF2-40B4-BE49-F238E27FC236}">
                  <a16:creationId xmlns:a16="http://schemas.microsoft.com/office/drawing/2014/main" id="{85B2107A-E062-439D-8C3B-70BE3E8D3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053" y="2798039"/>
              <a:ext cx="828675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DA2360-6359-4DBA-9A49-7DF447FE1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0540" y="2705100"/>
              <a:ext cx="1567005" cy="1567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48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1397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9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0367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FFC0E8-97CE-4426-A0C0-75252002E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0535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97-D6C6-411B-9807-E2D1BEF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6932-4AC1-46A9-906A-91A48F4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General comparisons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Compute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 of 2 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80932-C79B-4E37-86AD-089232300598}"/>
              </a:ext>
            </a:extLst>
          </p:cNvPr>
          <p:cNvSpPr/>
          <p:nvPr/>
        </p:nvSpPr>
        <p:spPr>
          <a:xfrm>
            <a:off x="1241536" y="2034283"/>
            <a:ext cx="665139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timw.info/</a:t>
            </a:r>
            <a:r>
              <a:rPr lang="en-US" sz="6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azureaws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3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10-minute break at midpoint</a:t>
            </a:r>
          </a:p>
          <a:p>
            <a:r>
              <a:rPr lang="en-US" dirty="0"/>
              <a:t>Please ask/answer questions and provide feedback in the Q/A panel, not the group chat</a:t>
            </a:r>
          </a:p>
          <a:p>
            <a:r>
              <a:rPr lang="en-US" dirty="0"/>
              <a:t>I'll post outstanding questions/answers to my Twitter feed: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734C-6134-4A81-AE62-E4742686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46" y="680392"/>
            <a:ext cx="5071708" cy="39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534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3.xml><?xml version="1.0" encoding="utf-8"?>
<a:theme xmlns:a="http://schemas.openxmlformats.org/drawingml/2006/main" name="1_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4.xml><?xml version="1.0" encoding="utf-8"?>
<a:theme xmlns:a="http://schemas.openxmlformats.org/drawingml/2006/main" name="2_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14465</TotalTime>
  <Words>146</Words>
  <Application>Microsoft Office PowerPoint</Application>
  <PresentationFormat>On-screen Show (16:9)</PresentationFormat>
  <Paragraphs>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Segoe UI</vt:lpstr>
      <vt:lpstr>Segoe UI (Body)</vt:lpstr>
      <vt:lpstr>Segoe UI Semibold</vt:lpstr>
      <vt:lpstr>Segoe UI Semilight</vt:lpstr>
      <vt:lpstr>Wingdings</vt:lpstr>
      <vt:lpstr>Standard_LiveLessons_2017</vt:lpstr>
      <vt:lpstr>WHITE TEMPLATE</vt:lpstr>
      <vt:lpstr>1_WHITE TEMPLATE</vt:lpstr>
      <vt:lpstr>2_WHITE TEMPLATE</vt:lpstr>
      <vt:lpstr>Common Cloud Operations in Microsoft Azure and AWS</vt:lpstr>
      <vt:lpstr>Tim Warner</vt:lpstr>
      <vt:lpstr>Session 1 of 2 Learning Goals</vt:lpstr>
      <vt:lpstr>Session 2 of 2 Learning Goals</vt:lpstr>
      <vt:lpstr>Course Materials</vt:lpstr>
      <vt:lpstr>Setting Expectations</vt:lpstr>
      <vt:lpstr>Session Recordings</vt:lpstr>
      <vt:lpstr>Session Recordings</vt:lpstr>
      <vt:lpstr>Session Recordings</vt:lpstr>
      <vt:lpstr>Session Recordings</vt:lpstr>
      <vt:lpstr>Thank you!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271</cp:revision>
  <dcterms:created xsi:type="dcterms:W3CDTF">2015-09-28T19:52:00Z</dcterms:created>
  <dcterms:modified xsi:type="dcterms:W3CDTF">2021-07-02T12:33:21Z</dcterms:modified>
</cp:coreProperties>
</file>