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9" r:id="rId2"/>
    <p:sldMasterId id="2147483665" r:id="rId3"/>
    <p:sldMasterId id="2147483673" r:id="rId4"/>
  </p:sldMasterIdLst>
  <p:notesMasterIdLst>
    <p:notesMasterId r:id="rId18"/>
  </p:notesMasterIdLst>
  <p:sldIdLst>
    <p:sldId id="2076137171" r:id="rId5"/>
    <p:sldId id="4954" r:id="rId6"/>
    <p:sldId id="258" r:id="rId7"/>
    <p:sldId id="260" r:id="rId8"/>
    <p:sldId id="302" r:id="rId9"/>
    <p:sldId id="4949" r:id="rId10"/>
    <p:sldId id="2076137120" r:id="rId11"/>
    <p:sldId id="5079" r:id="rId12"/>
    <p:sldId id="5080" r:id="rId13"/>
    <p:sldId id="2076137128" r:id="rId14"/>
    <p:sldId id="303" r:id="rId15"/>
    <p:sldId id="2076137137" r:id="rId16"/>
    <p:sldId id="2076137152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23B0C84-3715-4825-B31F-D9CFC72C3F79}">
          <p14:sldIdLst>
            <p14:sldId id="2076137171"/>
            <p14:sldId id="4954"/>
            <p14:sldId id="258"/>
            <p14:sldId id="260"/>
            <p14:sldId id="302"/>
            <p14:sldId id="4949"/>
            <p14:sldId id="2076137120"/>
            <p14:sldId id="5079"/>
            <p14:sldId id="5080"/>
            <p14:sldId id="2076137128"/>
            <p14:sldId id="303"/>
          </p14:sldIdLst>
        </p14:section>
        <p14:section name="CONTENT" id="{82128640-D2B9-4BBD-B7AB-97C1533D000B}">
          <p14:sldIdLst>
            <p14:sldId id="2076137137"/>
            <p14:sldId id="20761371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4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57" autoAdjust="0"/>
    <p:restoredTop sz="95256" autoAdjust="0"/>
  </p:normalViewPr>
  <p:slideViewPr>
    <p:cSldViewPr snapToGrid="0" snapToObjects="1">
      <p:cViewPr varScale="1">
        <p:scale>
          <a:sx n="148" d="100"/>
          <a:sy n="148" d="100"/>
        </p:scale>
        <p:origin x="108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77DA4-1661-45EF-A9F3-8EC09FB0B812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D80BB-7EA4-42A6-9C95-4ACF2E12C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1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2234833"/>
            <a:ext cx="6858000" cy="415499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2700" spc="-3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" y="2971800"/>
            <a:ext cx="6858000" cy="230833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5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99891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9793" y="1075778"/>
            <a:ext cx="8263890" cy="1209562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30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8150" y="1076623"/>
            <a:ext cx="8263890" cy="12095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5938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8860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4000500" y="0"/>
            <a:ext cx="5143500" cy="51435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699354" fontAlgn="base">
              <a:spcBef>
                <a:spcPct val="0"/>
              </a:spcBef>
              <a:spcAft>
                <a:spcPct val="0"/>
              </a:spcAft>
            </a:pPr>
            <a:endParaRPr lang="en-US" sz="15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198" y="1819156"/>
            <a:ext cx="3125915" cy="830997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532" y="2971800"/>
            <a:ext cx="3123437" cy="230833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5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88069" y="600075"/>
            <a:ext cx="3768364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15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198" y="1819156"/>
            <a:ext cx="3125915" cy="830997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532" y="2971800"/>
            <a:ext cx="3123437" cy="230833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5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4000500" y="0"/>
            <a:ext cx="5143500" cy="51435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699354" fontAlgn="base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88069" y="600075"/>
            <a:ext cx="3768364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1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2234833"/>
            <a:ext cx="6858000" cy="415499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2700" spc="-3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" y="2971800"/>
            <a:ext cx="6858000" cy="230833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5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363845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9793" y="1075778"/>
            <a:ext cx="8263890" cy="1209562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89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8150" y="1076623"/>
            <a:ext cx="8263890" cy="12095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8040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4000500" y="0"/>
            <a:ext cx="5143500" cy="51435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198" y="1819156"/>
            <a:ext cx="3125915" cy="830997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532" y="2971800"/>
            <a:ext cx="3123437" cy="230833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5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88069" y="600075"/>
            <a:ext cx="3768364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64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198" y="1819156"/>
            <a:ext cx="3125915" cy="830997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532" y="2971800"/>
            <a:ext cx="3123437" cy="230833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5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4000500" y="0"/>
            <a:ext cx="5143500" cy="51435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 err="1">
              <a:ln>
                <a:noFill/>
              </a:ln>
              <a:solidFill>
                <a:srgbClr val="00240D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88069" y="600075"/>
            <a:ext cx="3768364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3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2234833"/>
            <a:ext cx="6858000" cy="415499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2700" spc="-3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" y="2971800"/>
            <a:ext cx="6858000" cy="230833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5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699469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9793" y="1075778"/>
            <a:ext cx="8263890" cy="1209562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41222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8150" y="1076623"/>
            <a:ext cx="8263890" cy="12095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912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0"/>
            <a:ext cx="5243501" cy="51435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34" y="805815"/>
            <a:ext cx="4622916" cy="1209562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6DDD6FDB-8DF0-418F-8936-23A5898E2C5D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9955B6-869D-4048-947D-3F8B714FA4AE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Graphic 12" descr="Laptop">
            <a:extLst>
              <a:ext uri="{FF2B5EF4-FFF2-40B4-BE49-F238E27FC236}">
                <a16:creationId xmlns:a16="http://schemas.microsoft.com/office/drawing/2014/main" id="{B197BBDE-161D-4673-976E-48A4741BF9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8987" y="1328233"/>
            <a:ext cx="2470690" cy="24706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FBE623-E7DC-418F-90E0-B97A24BEA1A1}"/>
              </a:ext>
            </a:extLst>
          </p:cNvPr>
          <p:cNvSpPr txBox="1"/>
          <p:nvPr userDrawn="1"/>
        </p:nvSpPr>
        <p:spPr>
          <a:xfrm>
            <a:off x="6818235" y="2069864"/>
            <a:ext cx="1212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D64AE"/>
                </a:solidFill>
              </a:rPr>
              <a:t>HANDS</a:t>
            </a:r>
          </a:p>
          <a:p>
            <a:pPr algn="ctr"/>
            <a:r>
              <a:rPr lang="en-US" sz="2400" dirty="0">
                <a:solidFill>
                  <a:srgbClr val="0D64AE"/>
                </a:solidFill>
              </a:rPr>
              <a:t>ON</a:t>
            </a:r>
            <a:endParaRPr lang="en-US" sz="1350" dirty="0">
              <a:solidFill>
                <a:srgbClr val="0D64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25171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1209562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6DDD6FDB-8DF0-418F-8936-23A5898E2C5D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9955B6-869D-4048-947D-3F8B714FA4A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CF7AD3-B775-4527-BDEB-B29A9D35D8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848" y="2664619"/>
            <a:ext cx="1814302" cy="189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41768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2279" y="1735790"/>
            <a:ext cx="2400300" cy="460057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1209562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6DDD6FDB-8DF0-418F-8936-23A5898E2C5D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9955B6-869D-4048-947D-3F8B714FA4AE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Graphic 11" descr="Chat">
            <a:extLst>
              <a:ext uri="{FF2B5EF4-FFF2-40B4-BE49-F238E27FC236}">
                <a16:creationId xmlns:a16="http://schemas.microsoft.com/office/drawing/2014/main" id="{B8821E57-C7BE-4AD5-A18D-A44C0FA07B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280" y="140536"/>
            <a:ext cx="1684747" cy="168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0664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2279" y="1735790"/>
            <a:ext cx="2400300" cy="460057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1209562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6DDD6FDB-8DF0-418F-8936-23A5898E2C5D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9955B6-869D-4048-947D-3F8B714FA4AE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Graphic 11" descr="Chat">
            <a:extLst>
              <a:ext uri="{FF2B5EF4-FFF2-40B4-BE49-F238E27FC236}">
                <a16:creationId xmlns:a16="http://schemas.microsoft.com/office/drawing/2014/main" id="{B8821E57-C7BE-4AD5-A18D-A44C0FA07B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280" y="140536"/>
            <a:ext cx="1684747" cy="168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0344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0"/>
            <a:ext cx="5243501" cy="51435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34" y="805815"/>
            <a:ext cx="4622916" cy="1209562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6DDD6FDB-8DF0-418F-8936-23A5898E2C5D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9955B6-869D-4048-947D-3F8B714FA4AE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Graphic 12" descr="Laptop">
            <a:extLst>
              <a:ext uri="{FF2B5EF4-FFF2-40B4-BE49-F238E27FC236}">
                <a16:creationId xmlns:a16="http://schemas.microsoft.com/office/drawing/2014/main" id="{B197BBDE-161D-4673-976E-48A4741BF9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8987" y="1328233"/>
            <a:ext cx="2470690" cy="24706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FBE623-E7DC-418F-90E0-B97A24BEA1A1}"/>
              </a:ext>
            </a:extLst>
          </p:cNvPr>
          <p:cNvSpPr txBox="1"/>
          <p:nvPr userDrawn="1"/>
        </p:nvSpPr>
        <p:spPr>
          <a:xfrm>
            <a:off x="6818235" y="2069864"/>
            <a:ext cx="1212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D64AE"/>
                </a:solidFill>
              </a:rPr>
              <a:t>HANDS</a:t>
            </a:r>
          </a:p>
          <a:p>
            <a:pPr algn="ctr"/>
            <a:r>
              <a:rPr lang="en-US" sz="2400" dirty="0">
                <a:solidFill>
                  <a:srgbClr val="0D64AE"/>
                </a:solidFill>
              </a:rPr>
              <a:t>ON</a:t>
            </a:r>
            <a:endParaRPr lang="en-US" sz="1350" dirty="0">
              <a:solidFill>
                <a:srgbClr val="0D64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15734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123950"/>
            <a:ext cx="8229600" cy="867930"/>
          </a:xfrm>
        </p:spPr>
        <p:txBody>
          <a:bodyPr/>
          <a:lstStyle>
            <a:lvl1pPr>
              <a:defRPr sz="2400"/>
            </a:lvl1pPr>
            <a:lvl2pPr marL="685783" indent="-274313">
              <a:buFont typeface="Wingdings" charset="2"/>
              <a:buChar char="§"/>
              <a:defRPr/>
            </a:lvl2pPr>
            <a:lvl3pPr marL="914378" indent="-182876">
              <a:buFont typeface="Wingdings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9819677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4000500" y="0"/>
            <a:ext cx="5143500" cy="51435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699354" fontAlgn="base">
              <a:spcBef>
                <a:spcPct val="0"/>
              </a:spcBef>
              <a:spcAft>
                <a:spcPct val="0"/>
              </a:spcAft>
            </a:pPr>
            <a:endParaRPr lang="en-US" sz="15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198" y="1819156"/>
            <a:ext cx="3125915" cy="830997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532" y="2971800"/>
            <a:ext cx="3123437" cy="230833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5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88069" y="600075"/>
            <a:ext cx="3768364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20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198" y="1819156"/>
            <a:ext cx="3125915" cy="830997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532" y="2971800"/>
            <a:ext cx="3123437" cy="230833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5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4000500" y="0"/>
            <a:ext cx="5143500" cy="51435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699354" fontAlgn="base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88069" y="600075"/>
            <a:ext cx="3768364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2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342F8D-E76A-4F87-BED0-4C2AD29540F4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81524" y="0"/>
            <a:ext cx="7180952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441197" y="342900"/>
            <a:ext cx="8263890" cy="4154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438150" y="1076628"/>
            <a:ext cx="8263890" cy="1209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438912" cy="438912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19456" cy="21945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95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94" r:id="rId6"/>
  </p:sldLayoutIdLst>
  <p:transition>
    <p:fade/>
  </p:transition>
  <p:hf sldNum="0" hdr="0" ftr="0" dt="0"/>
  <p:txStyles>
    <p:titleStyle>
      <a:lvl1pPr algn="l" defTabSz="699557" rtl="0" eaLnBrk="1" latinLnBrk="0" hangingPunct="1">
        <a:lnSpc>
          <a:spcPct val="100000"/>
        </a:lnSpc>
        <a:spcBef>
          <a:spcPct val="0"/>
        </a:spcBef>
        <a:buNone/>
        <a:defRPr lang="en-US" sz="2700" b="0" kern="1200" cap="none" spc="-38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171450" marR="0" indent="-171450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342900" marR="0" indent="-171450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5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492919" marR="0" indent="-150019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632222" marR="0" indent="-135731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05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767954" marR="0" indent="-126206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05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923780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3559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23337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73116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9778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99557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49335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99113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48892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98670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48448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98227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441197" y="342900"/>
            <a:ext cx="8263890" cy="4154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438150" y="1076628"/>
            <a:ext cx="8263890" cy="1209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438912" cy="438912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19456" cy="21945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67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transition>
    <p:fade/>
  </p:transition>
  <p:hf sldNum="0" hdr="0" ftr="0" dt="0"/>
  <p:txStyles>
    <p:titleStyle>
      <a:lvl1pPr algn="l" defTabSz="699557" rtl="0" eaLnBrk="1" latinLnBrk="0" hangingPunct="1">
        <a:lnSpc>
          <a:spcPct val="100000"/>
        </a:lnSpc>
        <a:spcBef>
          <a:spcPct val="0"/>
        </a:spcBef>
        <a:buNone/>
        <a:defRPr lang="en-US" sz="2700" b="0" kern="1200" cap="none" spc="-38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171450" marR="0" indent="-171450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342900" marR="0" indent="-171450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5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492919" marR="0" indent="-150019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632222" marR="0" indent="-135731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05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767954" marR="0" indent="-126206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05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923780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3559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23337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73116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9778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99557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49335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99113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48892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98670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48448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98227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441197" y="342900"/>
            <a:ext cx="8263890" cy="4154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438150" y="1076628"/>
            <a:ext cx="8263890" cy="1209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438912" cy="438912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9935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19456" cy="21945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9935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79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3" r:id="rId9"/>
    <p:sldLayoutId id="2147483684" r:id="rId10"/>
    <p:sldLayoutId id="2147483685" r:id="rId11"/>
  </p:sldLayoutIdLst>
  <p:transition>
    <p:fade/>
  </p:transition>
  <p:hf sldNum="0" hdr="0" ftr="0" dt="0"/>
  <p:txStyles>
    <p:titleStyle>
      <a:lvl1pPr algn="l" defTabSz="699557" rtl="0" eaLnBrk="1" latinLnBrk="0" hangingPunct="1">
        <a:lnSpc>
          <a:spcPct val="100000"/>
        </a:lnSpc>
        <a:spcBef>
          <a:spcPct val="0"/>
        </a:spcBef>
        <a:buNone/>
        <a:defRPr lang="en-US" sz="2700" b="0" kern="1200" cap="none" spc="-38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171450" marR="0" indent="-171450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342900" marR="0" indent="-171450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5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492919" marR="0" indent="-150019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632222" marR="0" indent="-135731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05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767954" marR="0" indent="-126206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05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923780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3559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23337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73116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9778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99557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49335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99113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48892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98670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48448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98227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8417" y="7145"/>
            <a:ext cx="5796480" cy="1616093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Common Cloud Operations in Microsoft Azure and AWS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95" y="4172159"/>
            <a:ext cx="4975395" cy="1314450"/>
          </a:xfrm>
        </p:spPr>
        <p:txBody>
          <a:bodyPr/>
          <a:lstStyle/>
          <a:p>
            <a:r>
              <a:rPr lang="en-US" sz="2400" dirty="0"/>
              <a:t>Tim Warner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9EAA23-8C50-4058-BDE5-3717B938A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266" y="2114550"/>
            <a:ext cx="1915583" cy="114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5104635-8B9D-4196-9AAC-91678B563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1562100"/>
            <a:ext cx="2025650" cy="202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398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Recordings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27554A8-F92C-F14A-8C83-9F8E5E8E7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311" y="559190"/>
            <a:ext cx="2007966" cy="434574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21EF08F-9341-6342-AF6B-776AFF886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108" y="559190"/>
            <a:ext cx="2007966" cy="434574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7338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ea"/>
                <a:cs typeface="+mj-cs"/>
              </a:rPr>
              <a:t>Thank</a:t>
            </a:r>
            <a:r>
              <a:rPr lang="en-US" dirty="0"/>
              <a:t>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639" y="1669236"/>
            <a:ext cx="6659452" cy="257825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Course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materials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  <a:latin typeface="+mn-lt"/>
                <a:cs typeface="+mn-cs"/>
              </a:rPr>
              <a:t>timw.info/az400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Twitter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  <a:latin typeface="+mn-lt"/>
                <a:cs typeface="+mn-cs"/>
              </a:rPr>
              <a:t>@TechTrainerTim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Work</a:t>
            </a:r>
            <a:r>
              <a:rPr lang="en-US" dirty="0"/>
              <a:t>: </a:t>
            </a:r>
            <a:r>
              <a:rPr lang="en-US" b="1" dirty="0" err="1">
                <a:solidFill>
                  <a:srgbClr val="0070C0"/>
                </a:solidFill>
                <a:latin typeface="+mn-lt"/>
                <a:cs typeface="+mn-cs"/>
              </a:rPr>
              <a:t>timw.info</a:t>
            </a:r>
            <a:r>
              <a:rPr lang="en-US" b="1" dirty="0">
                <a:solidFill>
                  <a:srgbClr val="0070C0"/>
                </a:solidFill>
                <a:latin typeface="+mn-lt"/>
                <a:cs typeface="+mn-cs"/>
              </a:rPr>
              <a:t>/</a:t>
            </a:r>
            <a:r>
              <a:rPr lang="en-US" b="1" dirty="0" err="1">
                <a:solidFill>
                  <a:srgbClr val="0070C0"/>
                </a:solidFill>
                <a:latin typeface="+mn-lt"/>
                <a:cs typeface="+mn-cs"/>
              </a:rPr>
              <a:t>ps</a:t>
            </a:r>
            <a:endParaRPr lang="en-US" b="1" dirty="0">
              <a:solidFill>
                <a:srgbClr val="0070C0"/>
              </a:solidFill>
              <a:latin typeface="+mn-lt"/>
              <a:cs typeface="+mn-cs"/>
            </a:endParaRPr>
          </a:p>
          <a:p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Web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  <a:latin typeface="+mn-lt"/>
                <a:cs typeface="+mn-cs"/>
              </a:rPr>
              <a:t>TechTrainerTim.com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120EB8-2454-4A4A-B1B6-69A9EBF8F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304" y="821977"/>
            <a:ext cx="2449918" cy="188312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BFCE91-1C29-4EEA-9CD8-0BA1E4792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760" y="2870200"/>
            <a:ext cx="1567005" cy="156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68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056342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5C97-D6C6-411B-9807-E2D1BEF1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D6932-4AC1-46A9-906A-91A48F4CF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1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 Warner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64" y="0"/>
            <a:ext cx="6386148" cy="5143500"/>
          </a:xfrm>
        </p:spPr>
        <p:txBody>
          <a:bodyPr anchor="ctr"/>
          <a:lstStyle/>
          <a:p>
            <a:r>
              <a:rPr lang="en-US" dirty="0"/>
              <a:t>Based in Nashville, TN, US</a:t>
            </a:r>
          </a:p>
          <a:p>
            <a:r>
              <a:rPr lang="en-US" dirty="0"/>
              <a:t>MCT, MVP</a:t>
            </a:r>
          </a:p>
          <a:p>
            <a:r>
              <a:rPr lang="en-US" dirty="0"/>
              <a:t>Twitter: </a:t>
            </a:r>
            <a:r>
              <a:rPr lang="en-US" b="1" dirty="0">
                <a:solidFill>
                  <a:srgbClr val="0070C0"/>
                </a:solidFill>
              </a:rPr>
              <a:t>@TechTrainerTim</a:t>
            </a:r>
          </a:p>
          <a:p>
            <a:r>
              <a:rPr lang="en-US" dirty="0"/>
              <a:t>Badge: </a:t>
            </a:r>
            <a:r>
              <a:rPr lang="en-US" b="1" dirty="0">
                <a:solidFill>
                  <a:srgbClr val="0070C0"/>
                </a:solidFill>
              </a:rPr>
              <a:t>TechTrainerTim.com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436B25-65F8-44BF-8D8B-5573BA73B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96" y="861869"/>
            <a:ext cx="2038653" cy="156700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82C42AB-0A96-4FA5-A7CE-161D7D376E55}"/>
              </a:ext>
            </a:extLst>
          </p:cNvPr>
          <p:cNvGrpSpPr/>
          <p:nvPr/>
        </p:nvGrpSpPr>
        <p:grpSpPr>
          <a:xfrm>
            <a:off x="6302803" y="2571750"/>
            <a:ext cx="2454492" cy="1567005"/>
            <a:chOff x="5763053" y="2705100"/>
            <a:chExt cx="2454492" cy="1567005"/>
          </a:xfrm>
        </p:grpSpPr>
        <p:pic>
          <p:nvPicPr>
            <p:cNvPr id="1026" name="Picture 2" descr="Image result for microsoft mvp logo">
              <a:extLst>
                <a:ext uri="{FF2B5EF4-FFF2-40B4-BE49-F238E27FC236}">
                  <a16:creationId xmlns:a16="http://schemas.microsoft.com/office/drawing/2014/main" id="{85B2107A-E062-439D-8C3B-70BE3E8D31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3053" y="2798039"/>
              <a:ext cx="828675" cy="1381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1DA2360-6359-4DBA-9A49-7DF447FE1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50540" y="2705100"/>
              <a:ext cx="1567005" cy="15670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248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1 of 2 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sadf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2 of 2 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26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880932-C79B-4E37-86AD-089232300598}"/>
              </a:ext>
            </a:extLst>
          </p:cNvPr>
          <p:cNvSpPr/>
          <p:nvPr/>
        </p:nvSpPr>
        <p:spPr>
          <a:xfrm>
            <a:off x="1241536" y="2034283"/>
            <a:ext cx="665139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timw.info/</a:t>
            </a:r>
            <a:r>
              <a:rPr lang="en-US" sz="60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azureaws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634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10-minute break at midpoint</a:t>
            </a:r>
          </a:p>
          <a:p>
            <a:r>
              <a:rPr lang="en-US" dirty="0"/>
              <a:t>Please ask/answer questions and provide feedback in the Q/A panel, not the group chat</a:t>
            </a:r>
          </a:p>
          <a:p>
            <a:r>
              <a:rPr lang="en-US" dirty="0"/>
              <a:t>I'll post outstanding questions/answers to my Twitter feed: </a:t>
            </a:r>
            <a:r>
              <a:rPr lang="en-US" b="1" dirty="0">
                <a:solidFill>
                  <a:srgbClr val="0070C0"/>
                </a:solidFill>
              </a:rPr>
              <a:t>@TechTrainerTim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7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Recordings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56734C-6134-4A81-AE62-E47426862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146" y="680392"/>
            <a:ext cx="5071708" cy="392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64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Recordings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82D6C8-DD29-4E96-9F01-538A6242E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10" y="580874"/>
            <a:ext cx="8005380" cy="41887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CAF6BE-A870-41C3-AD16-38C8B76B3C1B}"/>
              </a:ext>
            </a:extLst>
          </p:cNvPr>
          <p:cNvSpPr/>
          <p:nvPr/>
        </p:nvSpPr>
        <p:spPr>
          <a:xfrm>
            <a:off x="5610225" y="3495675"/>
            <a:ext cx="2743200" cy="1066951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44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Recordings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19F268-6445-4AA5-AADB-CD48E8F64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829" y="565041"/>
            <a:ext cx="4739521" cy="4281913"/>
          </a:xfrm>
          <a:prstGeom prst="rect">
            <a:avLst/>
          </a:prstGeom>
        </p:spPr>
      </p:pic>
      <p:sp>
        <p:nvSpPr>
          <p:cNvPr id="3" name="Arrow: Up 2">
            <a:extLst>
              <a:ext uri="{FF2B5EF4-FFF2-40B4-BE49-F238E27FC236}">
                <a16:creationId xmlns:a16="http://schemas.microsoft.com/office/drawing/2014/main" id="{5BEF099A-3E26-4193-8748-C539FE980716}"/>
              </a:ext>
            </a:extLst>
          </p:cNvPr>
          <p:cNvSpPr/>
          <p:nvPr/>
        </p:nvSpPr>
        <p:spPr>
          <a:xfrm rot="10800000">
            <a:off x="4234239" y="3204686"/>
            <a:ext cx="514350" cy="126777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3534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3.xml><?xml version="1.0" encoding="utf-8"?>
<a:theme xmlns:a="http://schemas.openxmlformats.org/drawingml/2006/main" name="1_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4.xml><?xml version="1.0" encoding="utf-8"?>
<a:theme xmlns:a="http://schemas.openxmlformats.org/drawingml/2006/main" name="2_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14455</TotalTime>
  <Words>127</Words>
  <Application>Microsoft Office PowerPoint</Application>
  <PresentationFormat>On-screen Show (16:9)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Segoe UI</vt:lpstr>
      <vt:lpstr>Segoe UI (Body)</vt:lpstr>
      <vt:lpstr>Segoe UI Semibold</vt:lpstr>
      <vt:lpstr>Segoe UI Semilight</vt:lpstr>
      <vt:lpstr>Wingdings</vt:lpstr>
      <vt:lpstr>Standard_LiveLessons_2017</vt:lpstr>
      <vt:lpstr>WHITE TEMPLATE</vt:lpstr>
      <vt:lpstr>1_WHITE TEMPLATE</vt:lpstr>
      <vt:lpstr>2_WHITE TEMPLATE</vt:lpstr>
      <vt:lpstr>Common Cloud Operations in Microsoft Azure and AWS</vt:lpstr>
      <vt:lpstr>Tim Warner</vt:lpstr>
      <vt:lpstr>Session 1 of 2 Learning Goals</vt:lpstr>
      <vt:lpstr>Session 2 of 2 Learning Goals</vt:lpstr>
      <vt:lpstr>Course Materials</vt:lpstr>
      <vt:lpstr>Setting Expectations</vt:lpstr>
      <vt:lpstr>Session Recordings</vt:lpstr>
      <vt:lpstr>Session Recordings</vt:lpstr>
      <vt:lpstr>Session Recordings</vt:lpstr>
      <vt:lpstr>Session Recordings</vt:lpstr>
      <vt:lpstr>Thank you!</vt:lpstr>
      <vt:lpstr>Title</vt:lpstr>
      <vt:lpstr>Title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Tim Warner</cp:lastModifiedBy>
  <cp:revision>267</cp:revision>
  <dcterms:created xsi:type="dcterms:W3CDTF">2015-09-28T19:52:00Z</dcterms:created>
  <dcterms:modified xsi:type="dcterms:W3CDTF">2021-07-02T12:23:53Z</dcterms:modified>
</cp:coreProperties>
</file>