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C00E5-A012-15D6-0E71-FC0703ABF453}"/>
              </a:ext>
            </a:extLst>
          </p:cNvPr>
          <p:cNvSpPr txBox="1"/>
          <p:nvPr/>
        </p:nvSpPr>
        <p:spPr>
          <a:xfrm>
            <a:off x="6944730" y="730588"/>
            <a:ext cx="78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FF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580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2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595873" y="1424361"/>
            <a:ext cx="789385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 Entry Point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58928" y="1640346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50301" y="4616459"/>
            <a:ext cx="715261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2330116" flipH="1">
            <a:off x="3992530" y="1854629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8761938" flipH="1">
            <a:off x="4019332" y="457744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1" y="3147066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5004851" y="5708014"/>
            <a:ext cx="251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Service Deployment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81" y="1326151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97083" y="1488567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39" y="4928772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8948440" flipH="1">
            <a:off x="2999337" y="483552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833</TotalTime>
  <Words>82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Kolluru</cp:lastModifiedBy>
  <cp:revision>1</cp:revision>
  <dcterms:created xsi:type="dcterms:W3CDTF">2024-03-29T17:30:45Z</dcterms:created>
  <dcterms:modified xsi:type="dcterms:W3CDTF">2024-03-30T07:24:10Z</dcterms:modified>
</cp:coreProperties>
</file>