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8"/>
  </p:normalViewPr>
  <p:slideViewPr>
    <p:cSldViewPr snapToGrid="0">
      <p:cViewPr varScale="1">
        <p:scale>
          <a:sx n="114" d="100"/>
          <a:sy n="114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82ED6-A307-664D-98BC-84FB29173601}" type="doc">
      <dgm:prSet loTypeId="urn:microsoft.com/office/officeart/2005/8/layout/pyramid1" loCatId="" qsTypeId="urn:microsoft.com/office/officeart/2005/8/quickstyle/3d2" qsCatId="3D" csTypeId="urn:microsoft.com/office/officeart/2005/8/colors/accent4_5" csCatId="accent4" phldr="1"/>
      <dgm:spPr/>
    </dgm:pt>
    <dgm:pt modelId="{A91D4ECC-92C5-5A47-BA0B-6A7773B89D60}">
      <dgm:prSet phldrT="[Text]"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Deployment</a:t>
          </a:r>
        </a:p>
      </dgm:t>
    </dgm:pt>
    <dgm:pt modelId="{FCC03AB2-4B0A-9749-948A-B8E1AA8BCE5E}" type="parTrans" cxnId="{3917EE2B-37B0-CD48-BD58-D8E74E5F66AC}">
      <dgm:prSet/>
      <dgm:spPr/>
      <dgm:t>
        <a:bodyPr/>
        <a:lstStyle/>
        <a:p>
          <a:endParaRPr lang="en-US"/>
        </a:p>
      </dgm:t>
    </dgm:pt>
    <dgm:pt modelId="{5B42F31D-EE64-454D-963C-51088C0923C1}" type="sibTrans" cxnId="{3917EE2B-37B0-CD48-BD58-D8E74E5F66AC}">
      <dgm:prSet/>
      <dgm:spPr/>
      <dgm:t>
        <a:bodyPr/>
        <a:lstStyle/>
        <a:p>
          <a:endParaRPr lang="en-US"/>
        </a:p>
      </dgm:t>
    </dgm:pt>
    <dgm:pt modelId="{38BBA8E5-A65B-AF40-ADEC-449E3EF37E7C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Database</a:t>
          </a:r>
        </a:p>
      </dgm:t>
    </dgm:pt>
    <dgm:pt modelId="{FFA4BAC9-9218-0A40-8AF5-03D3763CB8C6}" type="parTrans" cxnId="{738D97A3-D7A3-E942-B5A3-F886A644DBA6}">
      <dgm:prSet/>
      <dgm:spPr/>
      <dgm:t>
        <a:bodyPr/>
        <a:lstStyle/>
        <a:p>
          <a:endParaRPr lang="en-US"/>
        </a:p>
      </dgm:t>
    </dgm:pt>
    <dgm:pt modelId="{DDD7A4E9-CF5C-6545-B29E-8A307841A7A1}" type="sibTrans" cxnId="{738D97A3-D7A3-E942-B5A3-F886A644DBA6}">
      <dgm:prSet/>
      <dgm:spPr/>
      <dgm:t>
        <a:bodyPr/>
        <a:lstStyle/>
        <a:p>
          <a:endParaRPr lang="en-US"/>
        </a:p>
      </dgm:t>
    </dgm:pt>
    <dgm:pt modelId="{E8CE2274-4C9F-B946-82F1-88D41E788D14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Codebase</a:t>
          </a:r>
        </a:p>
      </dgm:t>
    </dgm:pt>
    <dgm:pt modelId="{BB11EEAF-97FF-2B42-ADA5-9E6DB60AFB21}" type="parTrans" cxnId="{29CF4EA8-CBF2-834D-94E5-07F1E246CDC8}">
      <dgm:prSet/>
      <dgm:spPr/>
      <dgm:t>
        <a:bodyPr/>
        <a:lstStyle/>
        <a:p>
          <a:endParaRPr lang="en-US"/>
        </a:p>
      </dgm:t>
    </dgm:pt>
    <dgm:pt modelId="{C234B192-12F0-5440-8269-FE65BB3E99C3}" type="sibTrans" cxnId="{29CF4EA8-CBF2-834D-94E5-07F1E246CDC8}">
      <dgm:prSet/>
      <dgm:spPr/>
      <dgm:t>
        <a:bodyPr/>
        <a:lstStyle/>
        <a:p>
          <a:endParaRPr lang="en-US"/>
        </a:p>
      </dgm:t>
    </dgm:pt>
    <dgm:pt modelId="{C5B759C8-25A3-A541-B96E-35A65ACF18E0}">
      <dgm:prSet phldrT="[Text]" custT="1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endParaRPr lang="en-US" sz="2000" dirty="0">
            <a:latin typeface="Copperplate"/>
            <a:cs typeface="Copperplate"/>
          </a:endParaRPr>
        </a:p>
      </dgm:t>
    </dgm:pt>
    <dgm:pt modelId="{711A0E9E-D9C7-7743-9BAC-3D1358C7F852}" type="parTrans" cxnId="{988970A9-D09D-0D42-BADB-D9A684E22642}">
      <dgm:prSet/>
      <dgm:spPr/>
      <dgm:t>
        <a:bodyPr/>
        <a:lstStyle/>
        <a:p>
          <a:endParaRPr lang="en-US"/>
        </a:p>
      </dgm:t>
    </dgm:pt>
    <dgm:pt modelId="{7648EE3F-A96E-5D4D-88E0-D81A6EF76B35}" type="sibTrans" cxnId="{988970A9-D09D-0D42-BADB-D9A684E22642}">
      <dgm:prSet/>
      <dgm:spPr/>
      <dgm:t>
        <a:bodyPr/>
        <a:lstStyle/>
        <a:p>
          <a:endParaRPr lang="en-US"/>
        </a:p>
      </dgm:t>
    </dgm:pt>
    <dgm:pt modelId="{9F3B4D1A-5607-F945-9FD0-9835395BFAED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Validation</a:t>
          </a:r>
        </a:p>
      </dgm:t>
    </dgm:pt>
    <dgm:pt modelId="{52BDB6CE-05C5-B543-A33C-E56D0775F682}" type="parTrans" cxnId="{C1D7D6F6-C006-D845-8868-BB1FB41DA668}">
      <dgm:prSet/>
      <dgm:spPr/>
      <dgm:t>
        <a:bodyPr/>
        <a:lstStyle/>
        <a:p>
          <a:endParaRPr lang="en-US"/>
        </a:p>
      </dgm:t>
    </dgm:pt>
    <dgm:pt modelId="{16241EB6-B2F2-614D-8B16-91709F1E8039}" type="sibTrans" cxnId="{C1D7D6F6-C006-D845-8868-BB1FB41DA668}">
      <dgm:prSet/>
      <dgm:spPr/>
      <dgm:t>
        <a:bodyPr/>
        <a:lstStyle/>
        <a:p>
          <a:endParaRPr lang="en-US"/>
        </a:p>
      </dgm:t>
    </dgm:pt>
    <dgm:pt modelId="{67743780-EB35-FB43-9C61-490942BD5FE8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Evolve an independent architecture / tech </a:t>
          </a:r>
          <a:r>
            <a:rPr lang="en-US" b="0" i="0">
              <a:latin typeface="Futura Medium" panose="020B0602020204020303" pitchFamily="34" charset="-79"/>
              <a:cs typeface="Futura Medium" panose="020B0602020204020303" pitchFamily="34" charset="-79"/>
            </a:rPr>
            <a:t>stackl</a:t>
          </a:r>
          <a:endParaRPr lang="en-US" b="0" i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3E4825D2-53DD-474D-B27C-38F19BB148DE}" type="parTrans" cxnId="{707F26A6-4F12-FE47-9851-717074B78E53}">
      <dgm:prSet/>
      <dgm:spPr/>
      <dgm:t>
        <a:bodyPr/>
        <a:lstStyle/>
        <a:p>
          <a:endParaRPr lang="en-US"/>
        </a:p>
      </dgm:t>
    </dgm:pt>
    <dgm:pt modelId="{DED18B37-D54A-6748-BECF-D071F5AF0FE9}" type="sibTrans" cxnId="{707F26A6-4F12-FE47-9851-717074B78E53}">
      <dgm:prSet/>
      <dgm:spPr/>
      <dgm:t>
        <a:bodyPr/>
        <a:lstStyle/>
        <a:p>
          <a:endParaRPr lang="en-US"/>
        </a:p>
      </dgm:t>
    </dgm:pt>
    <dgm:pt modelId="{7949E648-AA02-CC45-9EF3-C120EFB2DA37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Separate deployment for each bounded context</a:t>
          </a:r>
        </a:p>
      </dgm:t>
    </dgm:pt>
    <dgm:pt modelId="{B7B6FCBE-8367-1745-9F65-05BD2C4651A1}" type="parTrans" cxnId="{7F6555A6-627D-C640-B615-85B2851645DB}">
      <dgm:prSet/>
      <dgm:spPr/>
      <dgm:t>
        <a:bodyPr/>
        <a:lstStyle/>
        <a:p>
          <a:endParaRPr lang="en-US"/>
        </a:p>
      </dgm:t>
    </dgm:pt>
    <dgm:pt modelId="{62AA9D02-4952-4E47-87D9-22ED2609E7CC}" type="sibTrans" cxnId="{7F6555A6-627D-C640-B615-85B2851645DB}">
      <dgm:prSet/>
      <dgm:spPr/>
      <dgm:t>
        <a:bodyPr/>
        <a:lstStyle/>
        <a:p>
          <a:endParaRPr lang="en-US"/>
        </a:p>
      </dgm:t>
    </dgm:pt>
    <dgm:pt modelId="{AA0DE09A-C4A6-8A40-8530-B04D69BFC6E6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Own the BC code barring common modules </a:t>
          </a:r>
        </a:p>
      </dgm:t>
    </dgm:pt>
    <dgm:pt modelId="{FE0D86EF-63A7-174B-897B-CD01B7E26AD2}" type="parTrans" cxnId="{6834333A-17E5-6145-BF55-9B0DF52C609B}">
      <dgm:prSet/>
      <dgm:spPr/>
      <dgm:t>
        <a:bodyPr/>
        <a:lstStyle/>
        <a:p>
          <a:endParaRPr lang="en-US"/>
        </a:p>
      </dgm:t>
    </dgm:pt>
    <dgm:pt modelId="{E1A8AE84-1CB8-E049-BA37-A49A30B6299D}" type="sibTrans" cxnId="{6834333A-17E5-6145-BF55-9B0DF52C609B}">
      <dgm:prSet/>
      <dgm:spPr/>
      <dgm:t>
        <a:bodyPr/>
        <a:lstStyle/>
        <a:p>
          <a:endParaRPr lang="en-US"/>
        </a:p>
      </dgm:t>
    </dgm:pt>
    <dgm:pt modelId="{9C195ACD-B744-FC4F-9EE8-3B5B8CDCA2A2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evolve DB schemas for the BC</a:t>
          </a:r>
        </a:p>
      </dgm:t>
    </dgm:pt>
    <dgm:pt modelId="{E71945F1-9379-1C4C-8FBC-BC53DC544F34}" type="parTrans" cxnId="{A6BC2E67-A93D-B347-8D04-73EFC0CFE3AB}">
      <dgm:prSet/>
      <dgm:spPr/>
      <dgm:t>
        <a:bodyPr/>
        <a:lstStyle/>
        <a:p>
          <a:endParaRPr lang="en-US"/>
        </a:p>
      </dgm:t>
    </dgm:pt>
    <dgm:pt modelId="{686F89D4-8D7A-7040-A0B4-0256906FAF1E}" type="sibTrans" cxnId="{A6BC2E67-A93D-B347-8D04-73EFC0CFE3AB}">
      <dgm:prSet/>
      <dgm:spPr/>
      <dgm:t>
        <a:bodyPr/>
        <a:lstStyle/>
        <a:p>
          <a:endParaRPr lang="en-US"/>
        </a:p>
      </dgm:t>
    </dgm:pt>
    <dgm:pt modelId="{B8E1CAE9-79FA-9B49-9BDF-4F49D1B8E81F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test functionality / scalability etc.</a:t>
          </a:r>
        </a:p>
      </dgm:t>
    </dgm:pt>
    <dgm:pt modelId="{06806CBF-83E3-FC41-997D-C2FE3FA8AA24}" type="parTrans" cxnId="{78DB88DC-60BA-5040-9074-07D144033D21}">
      <dgm:prSet/>
      <dgm:spPr/>
      <dgm:t>
        <a:bodyPr/>
        <a:lstStyle/>
        <a:p>
          <a:endParaRPr lang="en-US"/>
        </a:p>
      </dgm:t>
    </dgm:pt>
    <dgm:pt modelId="{894E118C-6B59-464C-8278-398A111E69C1}" type="sibTrans" cxnId="{78DB88DC-60BA-5040-9074-07D144033D21}">
      <dgm:prSet/>
      <dgm:spPr/>
      <dgm:t>
        <a:bodyPr/>
        <a:lstStyle/>
        <a:p>
          <a:endParaRPr lang="en-US"/>
        </a:p>
      </dgm:t>
    </dgm:pt>
    <dgm:pt modelId="{A0195C50-98B6-B34E-B53F-75D689D583FE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Backlog</a:t>
          </a:r>
          <a:endParaRPr lang="en-US" sz="1400" b="0" i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A6E089F3-AB16-7C47-AAE5-1AD7FD49000A}" type="parTrans" cxnId="{909AB684-7489-2A4E-9311-5B82811BCFEE}">
      <dgm:prSet/>
      <dgm:spPr/>
      <dgm:t>
        <a:bodyPr/>
        <a:lstStyle/>
        <a:p>
          <a:endParaRPr lang="en-US"/>
        </a:p>
      </dgm:t>
    </dgm:pt>
    <dgm:pt modelId="{EF0844C1-3C8F-F64C-B00A-AE692E8763F9}" type="sibTrans" cxnId="{909AB684-7489-2A4E-9311-5B82811BCFEE}">
      <dgm:prSet/>
      <dgm:spPr/>
      <dgm:t>
        <a:bodyPr/>
        <a:lstStyle/>
        <a:p>
          <a:endParaRPr lang="en-US"/>
        </a:p>
      </dgm:t>
    </dgm:pt>
    <dgm:pt modelId="{700D5FEB-62A1-5446-91F6-D18AFBB9C0E3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 product road map</a:t>
          </a:r>
        </a:p>
      </dgm:t>
    </dgm:pt>
    <dgm:pt modelId="{D57AD55F-D88D-284E-BC3D-F5EA514177D7}" type="parTrans" cxnId="{D8FD9092-5D0A-8A48-984B-2387C181C9E1}">
      <dgm:prSet/>
      <dgm:spPr/>
      <dgm:t>
        <a:bodyPr/>
        <a:lstStyle/>
        <a:p>
          <a:endParaRPr lang="en-US"/>
        </a:p>
      </dgm:t>
    </dgm:pt>
    <dgm:pt modelId="{9B02B08F-071E-674C-8038-9C6FF028C08F}" type="sibTrans" cxnId="{D8FD9092-5D0A-8A48-984B-2387C181C9E1}">
      <dgm:prSet/>
      <dgm:spPr/>
      <dgm:t>
        <a:bodyPr/>
        <a:lstStyle/>
        <a:p>
          <a:endParaRPr lang="en-US"/>
        </a:p>
      </dgm:t>
    </dgm:pt>
    <dgm:pt modelId="{DF4A38D7-6800-E249-8667-06D04A3FF7A5}" type="pres">
      <dgm:prSet presAssocID="{69782ED6-A307-664D-98BC-84FB29173601}" presName="Name0" presStyleCnt="0">
        <dgm:presLayoutVars>
          <dgm:dir/>
          <dgm:animLvl val="lvl"/>
          <dgm:resizeHandles val="exact"/>
        </dgm:presLayoutVars>
      </dgm:prSet>
      <dgm:spPr/>
    </dgm:pt>
    <dgm:pt modelId="{09C627FE-E079-9B40-A9D6-2B0E48EDE1F0}" type="pres">
      <dgm:prSet presAssocID="{C5B759C8-25A3-A541-B96E-35A65ACF18E0}" presName="Name8" presStyleCnt="0"/>
      <dgm:spPr/>
    </dgm:pt>
    <dgm:pt modelId="{8DF2A691-942D-554B-8CCF-84DD850899D1}" type="pres">
      <dgm:prSet presAssocID="{C5B759C8-25A3-A541-B96E-35A65ACF18E0}" presName="acctBkgd" presStyleLbl="alignAcc1" presStyleIdx="0" presStyleCnt="6"/>
      <dgm:spPr/>
    </dgm:pt>
    <dgm:pt modelId="{32E8FADD-56F9-A640-9455-D54D8B0C61CF}" type="pres">
      <dgm:prSet presAssocID="{C5B759C8-25A3-A541-B96E-35A65ACF18E0}" presName="acctTx" presStyleLbl="alignAcc1" presStyleIdx="0" presStyleCnt="6">
        <dgm:presLayoutVars>
          <dgm:bulletEnabled val="1"/>
        </dgm:presLayoutVars>
      </dgm:prSet>
      <dgm:spPr/>
    </dgm:pt>
    <dgm:pt modelId="{FB37AC7B-C95D-1245-856E-937325F8E632}" type="pres">
      <dgm:prSet presAssocID="{C5B759C8-25A3-A541-B96E-35A65ACF18E0}" presName="level" presStyleLbl="node1" presStyleIdx="0" presStyleCnt="6">
        <dgm:presLayoutVars>
          <dgm:chMax val="1"/>
          <dgm:bulletEnabled val="1"/>
        </dgm:presLayoutVars>
      </dgm:prSet>
      <dgm:spPr/>
    </dgm:pt>
    <dgm:pt modelId="{C3FEA482-03E8-B145-B4D2-F4BCDB98BE30}" type="pres">
      <dgm:prSet presAssocID="{C5B759C8-25A3-A541-B96E-35A65ACF18E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ECE86BA-383F-7D4A-BDAF-B6D63C8BF517}" type="pres">
      <dgm:prSet presAssocID="{A91D4ECC-92C5-5A47-BA0B-6A7773B89D60}" presName="Name8" presStyleCnt="0"/>
      <dgm:spPr/>
    </dgm:pt>
    <dgm:pt modelId="{CB4091C6-09C5-5745-9607-16257F4F9329}" type="pres">
      <dgm:prSet presAssocID="{A91D4ECC-92C5-5A47-BA0B-6A7773B89D60}" presName="acctBkgd" presStyleLbl="alignAcc1" presStyleIdx="1" presStyleCnt="6"/>
      <dgm:spPr/>
    </dgm:pt>
    <dgm:pt modelId="{402ED307-7EEA-B14F-AAC3-CF64FA2C7B5B}" type="pres">
      <dgm:prSet presAssocID="{A91D4ECC-92C5-5A47-BA0B-6A7773B89D60}" presName="acctTx" presStyleLbl="alignAcc1" presStyleIdx="1" presStyleCnt="6">
        <dgm:presLayoutVars>
          <dgm:bulletEnabled val="1"/>
        </dgm:presLayoutVars>
      </dgm:prSet>
      <dgm:spPr/>
    </dgm:pt>
    <dgm:pt modelId="{C510302B-AA09-BC4F-B34E-659DD15F085C}" type="pres">
      <dgm:prSet presAssocID="{A91D4ECC-92C5-5A47-BA0B-6A7773B89D60}" presName="level" presStyleLbl="node1" presStyleIdx="1" presStyleCnt="6">
        <dgm:presLayoutVars>
          <dgm:chMax val="1"/>
          <dgm:bulletEnabled val="1"/>
        </dgm:presLayoutVars>
      </dgm:prSet>
      <dgm:spPr/>
    </dgm:pt>
    <dgm:pt modelId="{E8415FB1-66F0-1A45-9BF9-4DCA4A04BDAB}" type="pres">
      <dgm:prSet presAssocID="{A91D4ECC-92C5-5A47-BA0B-6A7773B89D6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5805055-7500-9A49-BD80-32AA538D2D51}" type="pres">
      <dgm:prSet presAssocID="{9F3B4D1A-5607-F945-9FD0-9835395BFAED}" presName="Name8" presStyleCnt="0"/>
      <dgm:spPr/>
    </dgm:pt>
    <dgm:pt modelId="{B67DFF4E-F4CB-094B-998C-A517D0521B61}" type="pres">
      <dgm:prSet presAssocID="{9F3B4D1A-5607-F945-9FD0-9835395BFAED}" presName="acctBkgd" presStyleLbl="alignAcc1" presStyleIdx="2" presStyleCnt="6"/>
      <dgm:spPr/>
    </dgm:pt>
    <dgm:pt modelId="{912ECECE-D5F2-6946-91D3-67B2F762C3CB}" type="pres">
      <dgm:prSet presAssocID="{9F3B4D1A-5607-F945-9FD0-9835395BFAED}" presName="acctTx" presStyleLbl="alignAcc1" presStyleIdx="2" presStyleCnt="6">
        <dgm:presLayoutVars>
          <dgm:bulletEnabled val="1"/>
        </dgm:presLayoutVars>
      </dgm:prSet>
      <dgm:spPr/>
    </dgm:pt>
    <dgm:pt modelId="{7205E37B-F271-FF40-B54F-03A68DACAA0A}" type="pres">
      <dgm:prSet presAssocID="{9F3B4D1A-5607-F945-9FD0-9835395BFAED}" presName="level" presStyleLbl="node1" presStyleIdx="2" presStyleCnt="6">
        <dgm:presLayoutVars>
          <dgm:chMax val="1"/>
          <dgm:bulletEnabled val="1"/>
        </dgm:presLayoutVars>
      </dgm:prSet>
      <dgm:spPr/>
    </dgm:pt>
    <dgm:pt modelId="{BBCA922B-6787-7F43-8BAA-1136783301A9}" type="pres">
      <dgm:prSet presAssocID="{9F3B4D1A-5607-F945-9FD0-9835395BFAE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BB159B8-A280-CE43-BDC3-DAF631926D98}" type="pres">
      <dgm:prSet presAssocID="{38BBA8E5-A65B-AF40-ADEC-449E3EF37E7C}" presName="Name8" presStyleCnt="0"/>
      <dgm:spPr/>
    </dgm:pt>
    <dgm:pt modelId="{4B31E65B-18A6-7E4C-AD8F-6BD8EFBC1757}" type="pres">
      <dgm:prSet presAssocID="{38BBA8E5-A65B-AF40-ADEC-449E3EF37E7C}" presName="acctBkgd" presStyleLbl="alignAcc1" presStyleIdx="3" presStyleCnt="6"/>
      <dgm:spPr/>
    </dgm:pt>
    <dgm:pt modelId="{B9082DB1-D116-9C4B-AE8A-F0242AF41225}" type="pres">
      <dgm:prSet presAssocID="{38BBA8E5-A65B-AF40-ADEC-449E3EF37E7C}" presName="acctTx" presStyleLbl="alignAcc1" presStyleIdx="3" presStyleCnt="6">
        <dgm:presLayoutVars>
          <dgm:bulletEnabled val="1"/>
        </dgm:presLayoutVars>
      </dgm:prSet>
      <dgm:spPr/>
    </dgm:pt>
    <dgm:pt modelId="{D1785B88-49A6-0445-AD06-A6D4FF187693}" type="pres">
      <dgm:prSet presAssocID="{38BBA8E5-A65B-AF40-ADEC-449E3EF37E7C}" presName="level" presStyleLbl="node1" presStyleIdx="3" presStyleCnt="6">
        <dgm:presLayoutVars>
          <dgm:chMax val="1"/>
          <dgm:bulletEnabled val="1"/>
        </dgm:presLayoutVars>
      </dgm:prSet>
      <dgm:spPr/>
    </dgm:pt>
    <dgm:pt modelId="{57E1A541-4934-0844-BA37-73F0FDFF5433}" type="pres">
      <dgm:prSet presAssocID="{38BBA8E5-A65B-AF40-ADEC-449E3EF37E7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199E0DE-AC86-4643-91FE-6701A17640E7}" type="pres">
      <dgm:prSet presAssocID="{E8CE2274-4C9F-B946-82F1-88D41E788D14}" presName="Name8" presStyleCnt="0"/>
      <dgm:spPr/>
    </dgm:pt>
    <dgm:pt modelId="{83A454C9-B7DA-2948-9195-288590543A4C}" type="pres">
      <dgm:prSet presAssocID="{E8CE2274-4C9F-B946-82F1-88D41E788D14}" presName="acctBkgd" presStyleLbl="alignAcc1" presStyleIdx="4" presStyleCnt="6"/>
      <dgm:spPr/>
    </dgm:pt>
    <dgm:pt modelId="{6014FB43-44CB-F647-A66E-0771DEA49081}" type="pres">
      <dgm:prSet presAssocID="{E8CE2274-4C9F-B946-82F1-88D41E788D14}" presName="acctTx" presStyleLbl="alignAcc1" presStyleIdx="4" presStyleCnt="6">
        <dgm:presLayoutVars>
          <dgm:bulletEnabled val="1"/>
        </dgm:presLayoutVars>
      </dgm:prSet>
      <dgm:spPr/>
    </dgm:pt>
    <dgm:pt modelId="{FE0D9470-5137-D24B-B6AA-A073390BF1F6}" type="pres">
      <dgm:prSet presAssocID="{E8CE2274-4C9F-B946-82F1-88D41E788D14}" presName="level" presStyleLbl="node1" presStyleIdx="4" presStyleCnt="6">
        <dgm:presLayoutVars>
          <dgm:chMax val="1"/>
          <dgm:bulletEnabled val="1"/>
        </dgm:presLayoutVars>
      </dgm:prSet>
      <dgm:spPr/>
    </dgm:pt>
    <dgm:pt modelId="{AA1F2371-7742-7E4C-B5BE-80325DDEE00B}" type="pres">
      <dgm:prSet presAssocID="{E8CE2274-4C9F-B946-82F1-88D41E788D1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1701EE5-AD51-CE4D-AD43-EB276E27F883}" type="pres">
      <dgm:prSet presAssocID="{A0195C50-98B6-B34E-B53F-75D689D583FE}" presName="Name8" presStyleCnt="0"/>
      <dgm:spPr/>
    </dgm:pt>
    <dgm:pt modelId="{5E15DBB6-AD7C-C34D-92A7-5641EF8083CF}" type="pres">
      <dgm:prSet presAssocID="{A0195C50-98B6-B34E-B53F-75D689D583FE}" presName="acctBkgd" presStyleLbl="alignAcc1" presStyleIdx="5" presStyleCnt="6"/>
      <dgm:spPr/>
    </dgm:pt>
    <dgm:pt modelId="{10447C6A-D70B-3D4F-A45F-103C1CB17026}" type="pres">
      <dgm:prSet presAssocID="{A0195C50-98B6-B34E-B53F-75D689D583FE}" presName="acctTx" presStyleLbl="alignAcc1" presStyleIdx="5" presStyleCnt="6">
        <dgm:presLayoutVars>
          <dgm:bulletEnabled val="1"/>
        </dgm:presLayoutVars>
      </dgm:prSet>
      <dgm:spPr/>
    </dgm:pt>
    <dgm:pt modelId="{23D5EAAA-D189-8E4B-A39B-8703D5AA9862}" type="pres">
      <dgm:prSet presAssocID="{A0195C50-98B6-B34E-B53F-75D689D583FE}" presName="level" presStyleLbl="node1" presStyleIdx="5" presStyleCnt="6">
        <dgm:presLayoutVars>
          <dgm:chMax val="1"/>
          <dgm:bulletEnabled val="1"/>
        </dgm:presLayoutVars>
      </dgm:prSet>
      <dgm:spPr/>
    </dgm:pt>
    <dgm:pt modelId="{02EABF19-D1F6-A349-BB23-BF774523966A}" type="pres">
      <dgm:prSet presAssocID="{A0195C50-98B6-B34E-B53F-75D689D583F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E838915-C0C6-224F-8328-CD3547B9372D}" type="presOf" srcId="{AA0DE09A-C4A6-8A40-8530-B04D69BFC6E6}" destId="{83A454C9-B7DA-2948-9195-288590543A4C}" srcOrd="0" destOrd="0" presId="urn:microsoft.com/office/officeart/2005/8/layout/pyramid1"/>
    <dgm:cxn modelId="{93826C2A-3C41-EB41-BF38-372C6631AE7E}" type="presOf" srcId="{38BBA8E5-A65B-AF40-ADEC-449E3EF37E7C}" destId="{D1785B88-49A6-0445-AD06-A6D4FF187693}" srcOrd="0" destOrd="0" presId="urn:microsoft.com/office/officeart/2005/8/layout/pyramid1"/>
    <dgm:cxn modelId="{3917EE2B-37B0-CD48-BD58-D8E74E5F66AC}" srcId="{69782ED6-A307-664D-98BC-84FB29173601}" destId="{A91D4ECC-92C5-5A47-BA0B-6A7773B89D60}" srcOrd="1" destOrd="0" parTransId="{FCC03AB2-4B0A-9749-948A-B8E1AA8BCE5E}" sibTransId="{5B42F31D-EE64-454D-963C-51088C0923C1}"/>
    <dgm:cxn modelId="{C602E32F-4921-4845-999E-4D95062F75C5}" type="presOf" srcId="{38BBA8E5-A65B-AF40-ADEC-449E3EF37E7C}" destId="{57E1A541-4934-0844-BA37-73F0FDFF5433}" srcOrd="1" destOrd="0" presId="urn:microsoft.com/office/officeart/2005/8/layout/pyramid1"/>
    <dgm:cxn modelId="{69096E33-1CEA-D84B-A4CF-33EF030EC12B}" type="presOf" srcId="{C5B759C8-25A3-A541-B96E-35A65ACF18E0}" destId="{C3FEA482-03E8-B145-B4D2-F4BCDB98BE30}" srcOrd="1" destOrd="0" presId="urn:microsoft.com/office/officeart/2005/8/layout/pyramid1"/>
    <dgm:cxn modelId="{6834333A-17E5-6145-BF55-9B0DF52C609B}" srcId="{E8CE2274-4C9F-B946-82F1-88D41E788D14}" destId="{AA0DE09A-C4A6-8A40-8530-B04D69BFC6E6}" srcOrd="0" destOrd="0" parTransId="{FE0D86EF-63A7-174B-897B-CD01B7E26AD2}" sibTransId="{E1A8AE84-1CB8-E049-BA37-A49A30B6299D}"/>
    <dgm:cxn modelId="{50FE2C3D-3C63-3C42-9E86-1EEF9DA3AA2F}" type="presOf" srcId="{C5B759C8-25A3-A541-B96E-35A65ACF18E0}" destId="{FB37AC7B-C95D-1245-856E-937325F8E632}" srcOrd="0" destOrd="0" presId="urn:microsoft.com/office/officeart/2005/8/layout/pyramid1"/>
    <dgm:cxn modelId="{DE8A564C-7DA4-B642-B41A-7C812DEB4A9F}" type="presOf" srcId="{69782ED6-A307-664D-98BC-84FB29173601}" destId="{DF4A38D7-6800-E249-8667-06D04A3FF7A5}" srcOrd="0" destOrd="0" presId="urn:microsoft.com/office/officeart/2005/8/layout/pyramid1"/>
    <dgm:cxn modelId="{B2E0704E-20F6-AE4E-96D5-6D387F9C4963}" type="presOf" srcId="{A0195C50-98B6-B34E-B53F-75D689D583FE}" destId="{02EABF19-D1F6-A349-BB23-BF774523966A}" srcOrd="1" destOrd="0" presId="urn:microsoft.com/office/officeart/2005/8/layout/pyramid1"/>
    <dgm:cxn modelId="{66984357-A9EB-9748-96E0-63754B656451}" type="presOf" srcId="{9C195ACD-B744-FC4F-9EE8-3B5B8CDCA2A2}" destId="{4B31E65B-18A6-7E4C-AD8F-6BD8EFBC1757}" srcOrd="0" destOrd="0" presId="urn:microsoft.com/office/officeart/2005/8/layout/pyramid1"/>
    <dgm:cxn modelId="{A6BC2E67-A93D-B347-8D04-73EFC0CFE3AB}" srcId="{38BBA8E5-A65B-AF40-ADEC-449E3EF37E7C}" destId="{9C195ACD-B744-FC4F-9EE8-3B5B8CDCA2A2}" srcOrd="0" destOrd="0" parTransId="{E71945F1-9379-1C4C-8FBC-BC53DC544F34}" sibTransId="{686F89D4-8D7A-7040-A0B4-0256906FAF1E}"/>
    <dgm:cxn modelId="{20DBDF80-3B32-BA4B-8E16-C831E1C9E300}" type="presOf" srcId="{7949E648-AA02-CC45-9EF3-C120EFB2DA37}" destId="{402ED307-7EEA-B14F-AAC3-CF64FA2C7B5B}" srcOrd="1" destOrd="0" presId="urn:microsoft.com/office/officeart/2005/8/layout/pyramid1"/>
    <dgm:cxn modelId="{909AB684-7489-2A4E-9311-5B82811BCFEE}" srcId="{69782ED6-A307-664D-98BC-84FB29173601}" destId="{A0195C50-98B6-B34E-B53F-75D689D583FE}" srcOrd="5" destOrd="0" parTransId="{A6E089F3-AB16-7C47-AAE5-1AD7FD49000A}" sibTransId="{EF0844C1-3C8F-F64C-B00A-AE692E8763F9}"/>
    <dgm:cxn modelId="{4A31528A-2DAE-1047-9B40-88DA2E5B7E72}" type="presOf" srcId="{9F3B4D1A-5607-F945-9FD0-9835395BFAED}" destId="{BBCA922B-6787-7F43-8BAA-1136783301A9}" srcOrd="1" destOrd="0" presId="urn:microsoft.com/office/officeart/2005/8/layout/pyramid1"/>
    <dgm:cxn modelId="{75D9468B-70F6-F54B-8A16-064F6D7F8C87}" type="presOf" srcId="{A0195C50-98B6-B34E-B53F-75D689D583FE}" destId="{23D5EAAA-D189-8E4B-A39B-8703D5AA9862}" srcOrd="0" destOrd="0" presId="urn:microsoft.com/office/officeart/2005/8/layout/pyramid1"/>
    <dgm:cxn modelId="{D8FD9092-5D0A-8A48-984B-2387C181C9E1}" srcId="{A0195C50-98B6-B34E-B53F-75D689D583FE}" destId="{700D5FEB-62A1-5446-91F6-D18AFBB9C0E3}" srcOrd="0" destOrd="0" parTransId="{D57AD55F-D88D-284E-BC3D-F5EA514177D7}" sibTransId="{9B02B08F-071E-674C-8038-9C6FF028C08F}"/>
    <dgm:cxn modelId="{59A42F9D-B1DD-B74F-A155-85131A92804F}" type="presOf" srcId="{AA0DE09A-C4A6-8A40-8530-B04D69BFC6E6}" destId="{6014FB43-44CB-F647-A66E-0771DEA49081}" srcOrd="1" destOrd="0" presId="urn:microsoft.com/office/officeart/2005/8/layout/pyramid1"/>
    <dgm:cxn modelId="{D349019F-3587-C145-80C8-DF75D19D4C2A}" type="presOf" srcId="{B8E1CAE9-79FA-9B49-9BDF-4F49D1B8E81F}" destId="{912ECECE-D5F2-6946-91D3-67B2F762C3CB}" srcOrd="1" destOrd="0" presId="urn:microsoft.com/office/officeart/2005/8/layout/pyramid1"/>
    <dgm:cxn modelId="{0AE234A1-059B-3745-ACEE-AAA29A4294D7}" type="presOf" srcId="{67743780-EB35-FB43-9C61-490942BD5FE8}" destId="{8DF2A691-942D-554B-8CCF-84DD850899D1}" srcOrd="0" destOrd="0" presId="urn:microsoft.com/office/officeart/2005/8/layout/pyramid1"/>
    <dgm:cxn modelId="{738D97A3-D7A3-E942-B5A3-F886A644DBA6}" srcId="{69782ED6-A307-664D-98BC-84FB29173601}" destId="{38BBA8E5-A65B-AF40-ADEC-449E3EF37E7C}" srcOrd="3" destOrd="0" parTransId="{FFA4BAC9-9218-0A40-8AF5-03D3763CB8C6}" sibTransId="{DDD7A4E9-CF5C-6545-B29E-8A307841A7A1}"/>
    <dgm:cxn modelId="{707F26A6-4F12-FE47-9851-717074B78E53}" srcId="{C5B759C8-25A3-A541-B96E-35A65ACF18E0}" destId="{67743780-EB35-FB43-9C61-490942BD5FE8}" srcOrd="0" destOrd="0" parTransId="{3E4825D2-53DD-474D-B27C-38F19BB148DE}" sibTransId="{DED18B37-D54A-6748-BECF-D071F5AF0FE9}"/>
    <dgm:cxn modelId="{7F6555A6-627D-C640-B615-85B2851645DB}" srcId="{A91D4ECC-92C5-5A47-BA0B-6A7773B89D60}" destId="{7949E648-AA02-CC45-9EF3-C120EFB2DA37}" srcOrd="0" destOrd="0" parTransId="{B7B6FCBE-8367-1745-9F65-05BD2C4651A1}" sibTransId="{62AA9D02-4952-4E47-87D9-22ED2609E7CC}"/>
    <dgm:cxn modelId="{29CF4EA8-CBF2-834D-94E5-07F1E246CDC8}" srcId="{69782ED6-A307-664D-98BC-84FB29173601}" destId="{E8CE2274-4C9F-B946-82F1-88D41E788D14}" srcOrd="4" destOrd="0" parTransId="{BB11EEAF-97FF-2B42-ADA5-9E6DB60AFB21}" sibTransId="{C234B192-12F0-5440-8269-FE65BB3E99C3}"/>
    <dgm:cxn modelId="{988970A9-D09D-0D42-BADB-D9A684E22642}" srcId="{69782ED6-A307-664D-98BC-84FB29173601}" destId="{C5B759C8-25A3-A541-B96E-35A65ACF18E0}" srcOrd="0" destOrd="0" parTransId="{711A0E9E-D9C7-7743-9BAC-3D1358C7F852}" sibTransId="{7648EE3F-A96E-5D4D-88E0-D81A6EF76B35}"/>
    <dgm:cxn modelId="{D35DF0A9-BD33-FD49-8EF7-950FA034970F}" type="presOf" srcId="{67743780-EB35-FB43-9C61-490942BD5FE8}" destId="{32E8FADD-56F9-A640-9455-D54D8B0C61CF}" srcOrd="1" destOrd="0" presId="urn:microsoft.com/office/officeart/2005/8/layout/pyramid1"/>
    <dgm:cxn modelId="{1B4977AA-F54B-E24A-B49F-F9A066CF41C3}" type="presOf" srcId="{7949E648-AA02-CC45-9EF3-C120EFB2DA37}" destId="{CB4091C6-09C5-5745-9607-16257F4F9329}" srcOrd="0" destOrd="0" presId="urn:microsoft.com/office/officeart/2005/8/layout/pyramid1"/>
    <dgm:cxn modelId="{340030B3-F36A-474F-BE65-F1E2171DF713}" type="presOf" srcId="{A91D4ECC-92C5-5A47-BA0B-6A7773B89D60}" destId="{E8415FB1-66F0-1A45-9BF9-4DCA4A04BDAB}" srcOrd="1" destOrd="0" presId="urn:microsoft.com/office/officeart/2005/8/layout/pyramid1"/>
    <dgm:cxn modelId="{9E684AB9-757F-DA44-89B5-F39F2C50A7BB}" type="presOf" srcId="{9C195ACD-B744-FC4F-9EE8-3B5B8CDCA2A2}" destId="{B9082DB1-D116-9C4B-AE8A-F0242AF41225}" srcOrd="1" destOrd="0" presId="urn:microsoft.com/office/officeart/2005/8/layout/pyramid1"/>
    <dgm:cxn modelId="{9F2BC9C6-E97B-D84D-98E7-22F8B8D22EE6}" type="presOf" srcId="{A91D4ECC-92C5-5A47-BA0B-6A7773B89D60}" destId="{C510302B-AA09-BC4F-B34E-659DD15F085C}" srcOrd="0" destOrd="0" presId="urn:microsoft.com/office/officeart/2005/8/layout/pyramid1"/>
    <dgm:cxn modelId="{299193CF-9066-0E48-9A52-46ABAD4F75C9}" type="presOf" srcId="{700D5FEB-62A1-5446-91F6-D18AFBB9C0E3}" destId="{5E15DBB6-AD7C-C34D-92A7-5641EF8083CF}" srcOrd="0" destOrd="0" presId="urn:microsoft.com/office/officeart/2005/8/layout/pyramid1"/>
    <dgm:cxn modelId="{18F929DC-FAFA-9643-9C19-6FBCBAA790D6}" type="presOf" srcId="{700D5FEB-62A1-5446-91F6-D18AFBB9C0E3}" destId="{10447C6A-D70B-3D4F-A45F-103C1CB17026}" srcOrd="1" destOrd="0" presId="urn:microsoft.com/office/officeart/2005/8/layout/pyramid1"/>
    <dgm:cxn modelId="{78DB88DC-60BA-5040-9074-07D144033D21}" srcId="{9F3B4D1A-5607-F945-9FD0-9835395BFAED}" destId="{B8E1CAE9-79FA-9B49-9BDF-4F49D1B8E81F}" srcOrd="0" destOrd="0" parTransId="{06806CBF-83E3-FC41-997D-C2FE3FA8AA24}" sibTransId="{894E118C-6B59-464C-8278-398A111E69C1}"/>
    <dgm:cxn modelId="{6CF89EDF-4D76-8C49-B4E4-A09E6D3F1DC7}" type="presOf" srcId="{E8CE2274-4C9F-B946-82F1-88D41E788D14}" destId="{FE0D9470-5137-D24B-B6AA-A073390BF1F6}" srcOrd="0" destOrd="0" presId="urn:microsoft.com/office/officeart/2005/8/layout/pyramid1"/>
    <dgm:cxn modelId="{739FE3E8-95A8-A24C-B4A9-7D8DA37A9D4F}" type="presOf" srcId="{E8CE2274-4C9F-B946-82F1-88D41E788D14}" destId="{AA1F2371-7742-7E4C-B5BE-80325DDEE00B}" srcOrd="1" destOrd="0" presId="urn:microsoft.com/office/officeart/2005/8/layout/pyramid1"/>
    <dgm:cxn modelId="{2FAE69EA-3119-7541-B9B3-C8D2E6CBF4D4}" type="presOf" srcId="{9F3B4D1A-5607-F945-9FD0-9835395BFAED}" destId="{7205E37B-F271-FF40-B54F-03A68DACAA0A}" srcOrd="0" destOrd="0" presId="urn:microsoft.com/office/officeart/2005/8/layout/pyramid1"/>
    <dgm:cxn modelId="{51F7DAF2-E1FF-E74F-8CA1-A73CF1A528A6}" type="presOf" srcId="{B8E1CAE9-79FA-9B49-9BDF-4F49D1B8E81F}" destId="{B67DFF4E-F4CB-094B-998C-A517D0521B61}" srcOrd="0" destOrd="0" presId="urn:microsoft.com/office/officeart/2005/8/layout/pyramid1"/>
    <dgm:cxn modelId="{C1D7D6F6-C006-D845-8868-BB1FB41DA668}" srcId="{69782ED6-A307-664D-98BC-84FB29173601}" destId="{9F3B4D1A-5607-F945-9FD0-9835395BFAED}" srcOrd="2" destOrd="0" parTransId="{52BDB6CE-05C5-B543-A33C-E56D0775F682}" sibTransId="{16241EB6-B2F2-614D-8B16-91709F1E8039}"/>
    <dgm:cxn modelId="{5FCE2ECC-D0EB-7844-85A4-1F92E23D25FC}" type="presParOf" srcId="{DF4A38D7-6800-E249-8667-06D04A3FF7A5}" destId="{09C627FE-E079-9B40-A9D6-2B0E48EDE1F0}" srcOrd="0" destOrd="0" presId="urn:microsoft.com/office/officeart/2005/8/layout/pyramid1"/>
    <dgm:cxn modelId="{9DECF0DA-51C8-084F-A437-6B7E51232473}" type="presParOf" srcId="{09C627FE-E079-9B40-A9D6-2B0E48EDE1F0}" destId="{8DF2A691-942D-554B-8CCF-84DD850899D1}" srcOrd="0" destOrd="0" presId="urn:microsoft.com/office/officeart/2005/8/layout/pyramid1"/>
    <dgm:cxn modelId="{0180B192-5ED9-F74E-A65D-00165789A1B0}" type="presParOf" srcId="{09C627FE-E079-9B40-A9D6-2B0E48EDE1F0}" destId="{32E8FADD-56F9-A640-9455-D54D8B0C61CF}" srcOrd="1" destOrd="0" presId="urn:microsoft.com/office/officeart/2005/8/layout/pyramid1"/>
    <dgm:cxn modelId="{FA1535F5-A868-9749-B3CB-2F25D045B3AE}" type="presParOf" srcId="{09C627FE-E079-9B40-A9D6-2B0E48EDE1F0}" destId="{FB37AC7B-C95D-1245-856E-937325F8E632}" srcOrd="2" destOrd="0" presId="urn:microsoft.com/office/officeart/2005/8/layout/pyramid1"/>
    <dgm:cxn modelId="{3FCD546C-CDBE-E241-8A3F-89ADDEDC53F1}" type="presParOf" srcId="{09C627FE-E079-9B40-A9D6-2B0E48EDE1F0}" destId="{C3FEA482-03E8-B145-B4D2-F4BCDB98BE30}" srcOrd="3" destOrd="0" presId="urn:microsoft.com/office/officeart/2005/8/layout/pyramid1"/>
    <dgm:cxn modelId="{A07A19CB-4A22-2544-883C-D910319653BA}" type="presParOf" srcId="{DF4A38D7-6800-E249-8667-06D04A3FF7A5}" destId="{1ECE86BA-383F-7D4A-BDAF-B6D63C8BF517}" srcOrd="1" destOrd="0" presId="urn:microsoft.com/office/officeart/2005/8/layout/pyramid1"/>
    <dgm:cxn modelId="{2340B035-B7D3-D941-90B3-F434DB3E9DBF}" type="presParOf" srcId="{1ECE86BA-383F-7D4A-BDAF-B6D63C8BF517}" destId="{CB4091C6-09C5-5745-9607-16257F4F9329}" srcOrd="0" destOrd="0" presId="urn:microsoft.com/office/officeart/2005/8/layout/pyramid1"/>
    <dgm:cxn modelId="{C1EE8828-FAF6-1C4C-945A-EC91DCFE7D89}" type="presParOf" srcId="{1ECE86BA-383F-7D4A-BDAF-B6D63C8BF517}" destId="{402ED307-7EEA-B14F-AAC3-CF64FA2C7B5B}" srcOrd="1" destOrd="0" presId="urn:microsoft.com/office/officeart/2005/8/layout/pyramid1"/>
    <dgm:cxn modelId="{6B7F85C4-611F-A747-BF4B-F760039B210B}" type="presParOf" srcId="{1ECE86BA-383F-7D4A-BDAF-B6D63C8BF517}" destId="{C510302B-AA09-BC4F-B34E-659DD15F085C}" srcOrd="2" destOrd="0" presId="urn:microsoft.com/office/officeart/2005/8/layout/pyramid1"/>
    <dgm:cxn modelId="{5323E170-B686-C048-A0B7-8C7EC4888473}" type="presParOf" srcId="{1ECE86BA-383F-7D4A-BDAF-B6D63C8BF517}" destId="{E8415FB1-66F0-1A45-9BF9-4DCA4A04BDAB}" srcOrd="3" destOrd="0" presId="urn:microsoft.com/office/officeart/2005/8/layout/pyramid1"/>
    <dgm:cxn modelId="{55492A21-C4C1-184B-BB6F-9910B1BA5FF5}" type="presParOf" srcId="{DF4A38D7-6800-E249-8667-06D04A3FF7A5}" destId="{C5805055-7500-9A49-BD80-32AA538D2D51}" srcOrd="2" destOrd="0" presId="urn:microsoft.com/office/officeart/2005/8/layout/pyramid1"/>
    <dgm:cxn modelId="{4D8B28A7-1010-014F-AD10-DDF11F4C16AD}" type="presParOf" srcId="{C5805055-7500-9A49-BD80-32AA538D2D51}" destId="{B67DFF4E-F4CB-094B-998C-A517D0521B61}" srcOrd="0" destOrd="0" presId="urn:microsoft.com/office/officeart/2005/8/layout/pyramid1"/>
    <dgm:cxn modelId="{7CE9AD23-0E3B-C04D-B7B7-BE2146BD84AF}" type="presParOf" srcId="{C5805055-7500-9A49-BD80-32AA538D2D51}" destId="{912ECECE-D5F2-6946-91D3-67B2F762C3CB}" srcOrd="1" destOrd="0" presId="urn:microsoft.com/office/officeart/2005/8/layout/pyramid1"/>
    <dgm:cxn modelId="{A5D0C689-EADC-9745-BBCE-67061F171D2F}" type="presParOf" srcId="{C5805055-7500-9A49-BD80-32AA538D2D51}" destId="{7205E37B-F271-FF40-B54F-03A68DACAA0A}" srcOrd="2" destOrd="0" presId="urn:microsoft.com/office/officeart/2005/8/layout/pyramid1"/>
    <dgm:cxn modelId="{00698703-5456-254B-8688-E0A10AE2565B}" type="presParOf" srcId="{C5805055-7500-9A49-BD80-32AA538D2D51}" destId="{BBCA922B-6787-7F43-8BAA-1136783301A9}" srcOrd="3" destOrd="0" presId="urn:microsoft.com/office/officeart/2005/8/layout/pyramid1"/>
    <dgm:cxn modelId="{50B548E0-9638-7544-A973-B4F37256A349}" type="presParOf" srcId="{DF4A38D7-6800-E249-8667-06D04A3FF7A5}" destId="{EBB159B8-A280-CE43-BDC3-DAF631926D98}" srcOrd="3" destOrd="0" presId="urn:microsoft.com/office/officeart/2005/8/layout/pyramid1"/>
    <dgm:cxn modelId="{2FF47615-E458-0748-B0DB-135A8A8356F0}" type="presParOf" srcId="{EBB159B8-A280-CE43-BDC3-DAF631926D98}" destId="{4B31E65B-18A6-7E4C-AD8F-6BD8EFBC1757}" srcOrd="0" destOrd="0" presId="urn:microsoft.com/office/officeart/2005/8/layout/pyramid1"/>
    <dgm:cxn modelId="{09AF2F5A-19D4-FF41-A832-E1541CBDA3DB}" type="presParOf" srcId="{EBB159B8-A280-CE43-BDC3-DAF631926D98}" destId="{B9082DB1-D116-9C4B-AE8A-F0242AF41225}" srcOrd="1" destOrd="0" presId="urn:microsoft.com/office/officeart/2005/8/layout/pyramid1"/>
    <dgm:cxn modelId="{B6E63208-0E03-834E-B682-54392D3180BF}" type="presParOf" srcId="{EBB159B8-A280-CE43-BDC3-DAF631926D98}" destId="{D1785B88-49A6-0445-AD06-A6D4FF187693}" srcOrd="2" destOrd="0" presId="urn:microsoft.com/office/officeart/2005/8/layout/pyramid1"/>
    <dgm:cxn modelId="{D377A418-2756-4D4F-A85C-0F208DB65222}" type="presParOf" srcId="{EBB159B8-A280-CE43-BDC3-DAF631926D98}" destId="{57E1A541-4934-0844-BA37-73F0FDFF5433}" srcOrd="3" destOrd="0" presId="urn:microsoft.com/office/officeart/2005/8/layout/pyramid1"/>
    <dgm:cxn modelId="{E23B9C37-1358-CD4E-9511-BF763DFDD834}" type="presParOf" srcId="{DF4A38D7-6800-E249-8667-06D04A3FF7A5}" destId="{C199E0DE-AC86-4643-91FE-6701A17640E7}" srcOrd="4" destOrd="0" presId="urn:microsoft.com/office/officeart/2005/8/layout/pyramid1"/>
    <dgm:cxn modelId="{CD5D7A95-80C1-174C-9404-1004024D53C7}" type="presParOf" srcId="{C199E0DE-AC86-4643-91FE-6701A17640E7}" destId="{83A454C9-B7DA-2948-9195-288590543A4C}" srcOrd="0" destOrd="0" presId="urn:microsoft.com/office/officeart/2005/8/layout/pyramid1"/>
    <dgm:cxn modelId="{F1476F16-CA06-4F4F-8AEE-FAF3CCD18F81}" type="presParOf" srcId="{C199E0DE-AC86-4643-91FE-6701A17640E7}" destId="{6014FB43-44CB-F647-A66E-0771DEA49081}" srcOrd="1" destOrd="0" presId="urn:microsoft.com/office/officeart/2005/8/layout/pyramid1"/>
    <dgm:cxn modelId="{4E5C41B0-AEF7-584F-AAE0-D4F7EDEAB6A5}" type="presParOf" srcId="{C199E0DE-AC86-4643-91FE-6701A17640E7}" destId="{FE0D9470-5137-D24B-B6AA-A073390BF1F6}" srcOrd="2" destOrd="0" presId="urn:microsoft.com/office/officeart/2005/8/layout/pyramid1"/>
    <dgm:cxn modelId="{19C80089-BDDB-414F-9F66-971944D119D0}" type="presParOf" srcId="{C199E0DE-AC86-4643-91FE-6701A17640E7}" destId="{AA1F2371-7742-7E4C-B5BE-80325DDEE00B}" srcOrd="3" destOrd="0" presId="urn:microsoft.com/office/officeart/2005/8/layout/pyramid1"/>
    <dgm:cxn modelId="{6B7D99AF-4074-3B46-A3DC-FA72740339CB}" type="presParOf" srcId="{DF4A38D7-6800-E249-8667-06D04A3FF7A5}" destId="{D1701EE5-AD51-CE4D-AD43-EB276E27F883}" srcOrd="5" destOrd="0" presId="urn:microsoft.com/office/officeart/2005/8/layout/pyramid1"/>
    <dgm:cxn modelId="{F6C62C72-2BD5-1741-9AC0-B8AD2E0852D8}" type="presParOf" srcId="{D1701EE5-AD51-CE4D-AD43-EB276E27F883}" destId="{5E15DBB6-AD7C-C34D-92A7-5641EF8083CF}" srcOrd="0" destOrd="0" presId="urn:microsoft.com/office/officeart/2005/8/layout/pyramid1"/>
    <dgm:cxn modelId="{F4AB7C7F-AB03-6F4D-B881-AB36BD0A4319}" type="presParOf" srcId="{D1701EE5-AD51-CE4D-AD43-EB276E27F883}" destId="{10447C6A-D70B-3D4F-A45F-103C1CB17026}" srcOrd="1" destOrd="0" presId="urn:microsoft.com/office/officeart/2005/8/layout/pyramid1"/>
    <dgm:cxn modelId="{79AC1CFE-2BF3-964C-B3AE-BD3B0EA59021}" type="presParOf" srcId="{D1701EE5-AD51-CE4D-AD43-EB276E27F883}" destId="{23D5EAAA-D189-8E4B-A39B-8703D5AA9862}" srcOrd="2" destOrd="0" presId="urn:microsoft.com/office/officeart/2005/8/layout/pyramid1"/>
    <dgm:cxn modelId="{39A2D920-51A6-354E-9160-D39940268018}" type="presParOf" srcId="{D1701EE5-AD51-CE4D-AD43-EB276E27F883}" destId="{02EABF19-D1F6-A349-BB23-BF774523966A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2A691-942D-554B-8CCF-84DD850899D1}">
      <dsp:nvSpPr>
        <dsp:cNvPr id="0" name=""/>
        <dsp:cNvSpPr/>
      </dsp:nvSpPr>
      <dsp:spPr>
        <a:xfrm rot="10800000">
          <a:off x="3852619" y="0"/>
          <a:ext cx="7478613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Evolve an independent architecture / tech </a:t>
          </a:r>
          <a:r>
            <a:rPr lang="en-US" sz="1600" b="0" i="0" kern="1200">
              <a:latin typeface="Futura Medium" panose="020B0602020204020303" pitchFamily="34" charset="-79"/>
              <a:cs typeface="Futura Medium" panose="020B0602020204020303" pitchFamily="34" charset="-79"/>
            </a:rPr>
            <a:t>stackl</a:t>
          </a:r>
          <a:endParaRPr lang="en-US" sz="1600" b="0" i="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 rot="10800000">
        <a:off x="4494722" y="0"/>
        <a:ext cx="6836510" cy="614530"/>
      </dsp:txXfrm>
    </dsp:sp>
    <dsp:sp modelId="{FB37AC7B-C95D-1245-856E-937325F8E632}">
      <dsp:nvSpPr>
        <dsp:cNvPr id="0" name=""/>
        <dsp:cNvSpPr/>
      </dsp:nvSpPr>
      <dsp:spPr>
        <a:xfrm>
          <a:off x="3210516" y="0"/>
          <a:ext cx="1284206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opperplate"/>
            <a:cs typeface="Copperplate"/>
          </a:endParaRPr>
        </a:p>
      </dsp:txBody>
      <dsp:txXfrm>
        <a:off x="3210516" y="0"/>
        <a:ext cx="1284206" cy="614530"/>
      </dsp:txXfrm>
    </dsp:sp>
    <dsp:sp modelId="{CB4091C6-09C5-5745-9607-16257F4F9329}">
      <dsp:nvSpPr>
        <dsp:cNvPr id="0" name=""/>
        <dsp:cNvSpPr/>
      </dsp:nvSpPr>
      <dsp:spPr>
        <a:xfrm rot="10800000">
          <a:off x="4494722" y="614530"/>
          <a:ext cx="6836510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8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Separate deployment for each bounded context</a:t>
          </a:r>
        </a:p>
      </dsp:txBody>
      <dsp:txXfrm rot="10800000">
        <a:off x="5136825" y="614530"/>
        <a:ext cx="6194407" cy="614530"/>
      </dsp:txXfrm>
    </dsp:sp>
    <dsp:sp modelId="{C510302B-AA09-BC4F-B34E-659DD15F085C}">
      <dsp:nvSpPr>
        <dsp:cNvPr id="0" name=""/>
        <dsp:cNvSpPr/>
      </dsp:nvSpPr>
      <dsp:spPr>
        <a:xfrm>
          <a:off x="2568412" y="614530"/>
          <a:ext cx="2568412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Deployment</a:t>
          </a:r>
        </a:p>
      </dsp:txBody>
      <dsp:txXfrm>
        <a:off x="3017885" y="614530"/>
        <a:ext cx="1669468" cy="614530"/>
      </dsp:txXfrm>
    </dsp:sp>
    <dsp:sp modelId="{B67DFF4E-F4CB-094B-998C-A517D0521B61}">
      <dsp:nvSpPr>
        <dsp:cNvPr id="0" name=""/>
        <dsp:cNvSpPr/>
      </dsp:nvSpPr>
      <dsp:spPr>
        <a:xfrm rot="10800000">
          <a:off x="5136825" y="1229061"/>
          <a:ext cx="6194407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16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test functionality / scalability etc.</a:t>
          </a:r>
        </a:p>
      </dsp:txBody>
      <dsp:txXfrm rot="10800000">
        <a:off x="5778928" y="1229061"/>
        <a:ext cx="5552304" cy="614530"/>
      </dsp:txXfrm>
    </dsp:sp>
    <dsp:sp modelId="{7205E37B-F271-FF40-B54F-03A68DACAA0A}">
      <dsp:nvSpPr>
        <dsp:cNvPr id="0" name=""/>
        <dsp:cNvSpPr/>
      </dsp:nvSpPr>
      <dsp:spPr>
        <a:xfrm>
          <a:off x="1926309" y="1229061"/>
          <a:ext cx="3852619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Validation</a:t>
          </a:r>
        </a:p>
      </dsp:txBody>
      <dsp:txXfrm>
        <a:off x="2600517" y="1229061"/>
        <a:ext cx="2504202" cy="614530"/>
      </dsp:txXfrm>
    </dsp:sp>
    <dsp:sp modelId="{4B31E65B-18A6-7E4C-AD8F-6BD8EFBC1757}">
      <dsp:nvSpPr>
        <dsp:cNvPr id="0" name=""/>
        <dsp:cNvSpPr/>
      </dsp:nvSpPr>
      <dsp:spPr>
        <a:xfrm rot="10800000">
          <a:off x="5778928" y="1843591"/>
          <a:ext cx="5552304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24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evolve DB schemas for the BC</a:t>
          </a:r>
        </a:p>
      </dsp:txBody>
      <dsp:txXfrm rot="10800000">
        <a:off x="6421032" y="1843591"/>
        <a:ext cx="4910200" cy="614530"/>
      </dsp:txXfrm>
    </dsp:sp>
    <dsp:sp modelId="{D1785B88-49A6-0445-AD06-A6D4FF187693}">
      <dsp:nvSpPr>
        <dsp:cNvPr id="0" name=""/>
        <dsp:cNvSpPr/>
      </dsp:nvSpPr>
      <dsp:spPr>
        <a:xfrm>
          <a:off x="1284206" y="1843591"/>
          <a:ext cx="5136825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Database</a:t>
          </a:r>
        </a:p>
      </dsp:txBody>
      <dsp:txXfrm>
        <a:off x="2183150" y="1843591"/>
        <a:ext cx="3338936" cy="614530"/>
      </dsp:txXfrm>
    </dsp:sp>
    <dsp:sp modelId="{83A454C9-B7DA-2948-9195-288590543A4C}">
      <dsp:nvSpPr>
        <dsp:cNvPr id="0" name=""/>
        <dsp:cNvSpPr/>
      </dsp:nvSpPr>
      <dsp:spPr>
        <a:xfrm rot="10800000">
          <a:off x="6421032" y="2458122"/>
          <a:ext cx="4910200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32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Own the BC code barring common modules </a:t>
          </a:r>
        </a:p>
      </dsp:txBody>
      <dsp:txXfrm rot="10800000">
        <a:off x="7063135" y="2458122"/>
        <a:ext cx="4268097" cy="614530"/>
      </dsp:txXfrm>
    </dsp:sp>
    <dsp:sp modelId="{FE0D9470-5137-D24B-B6AA-A073390BF1F6}">
      <dsp:nvSpPr>
        <dsp:cNvPr id="0" name=""/>
        <dsp:cNvSpPr/>
      </dsp:nvSpPr>
      <dsp:spPr>
        <a:xfrm>
          <a:off x="642103" y="2458122"/>
          <a:ext cx="6421032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Codebase</a:t>
          </a:r>
        </a:p>
      </dsp:txBody>
      <dsp:txXfrm>
        <a:off x="1765783" y="2458122"/>
        <a:ext cx="4173670" cy="614530"/>
      </dsp:txXfrm>
    </dsp:sp>
    <dsp:sp modelId="{5E15DBB6-AD7C-C34D-92A7-5641EF8083CF}">
      <dsp:nvSpPr>
        <dsp:cNvPr id="0" name=""/>
        <dsp:cNvSpPr/>
      </dsp:nvSpPr>
      <dsp:spPr>
        <a:xfrm rot="10800000">
          <a:off x="7063135" y="3072652"/>
          <a:ext cx="4268097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 product road map</a:t>
          </a:r>
        </a:p>
      </dsp:txBody>
      <dsp:txXfrm rot="10800000">
        <a:off x="7705238" y="3072652"/>
        <a:ext cx="3625994" cy="614530"/>
      </dsp:txXfrm>
    </dsp:sp>
    <dsp:sp modelId="{23D5EAAA-D189-8E4B-A39B-8703D5AA9862}">
      <dsp:nvSpPr>
        <dsp:cNvPr id="0" name=""/>
        <dsp:cNvSpPr/>
      </dsp:nvSpPr>
      <dsp:spPr>
        <a:xfrm>
          <a:off x="0" y="3072652"/>
          <a:ext cx="7705238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Backlog</a:t>
          </a:r>
          <a:endParaRPr lang="en-US" sz="1400" b="0" i="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>
        <a:off x="1348416" y="3072652"/>
        <a:ext cx="5008404" cy="614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0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8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4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3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7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2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44191-F645-0249-BC75-C58B9FE779BF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32F8-4F5F-A60A-7C80-3DE24A1DB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D802D-3FFD-D625-DD33-66A7141A5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1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E1B64BF-32BE-7072-AECF-C3D60B4F3CDB}"/>
              </a:ext>
            </a:extLst>
          </p:cNvPr>
          <p:cNvSpPr/>
          <p:nvPr/>
        </p:nvSpPr>
        <p:spPr>
          <a:xfrm>
            <a:off x="3158878" y="1493996"/>
            <a:ext cx="3247517" cy="64934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605E63">
                <a:shade val="50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API Gateway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B0368-6903-79DF-207E-88CA1862232D}"/>
              </a:ext>
            </a:extLst>
          </p:cNvPr>
          <p:cNvSpPr/>
          <p:nvPr/>
        </p:nvSpPr>
        <p:spPr>
          <a:xfrm>
            <a:off x="4260332" y="821104"/>
            <a:ext cx="713981" cy="619020"/>
          </a:xfrm>
          <a:prstGeom prst="downArrow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246FE3C-5B90-8441-6849-C8B677254B3F}"/>
              </a:ext>
            </a:extLst>
          </p:cNvPr>
          <p:cNvGrpSpPr/>
          <p:nvPr/>
        </p:nvGrpSpPr>
        <p:grpSpPr>
          <a:xfrm>
            <a:off x="1976591" y="2890764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596008A-C13F-FFA7-764B-455B50130878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2D09A615-B328-EB09-E4A6-D0D087FC478F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Service1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6BEF81A-8DDC-F32D-C9E2-18F1498A3154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533EA43-041B-709B-BD31-497E714BD853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Mini Monolith1</a:t>
              </a:r>
            </a:p>
          </p:txBody>
        </p:sp>
      </p:grpSp>
      <p:sp>
        <p:nvSpPr>
          <p:cNvPr id="58" name="Can 57">
            <a:extLst>
              <a:ext uri="{FF2B5EF4-FFF2-40B4-BE49-F238E27FC236}">
                <a16:creationId xmlns:a16="http://schemas.microsoft.com/office/drawing/2014/main" id="{5981763E-EF07-CCB8-A1AF-71976B1CE87A}"/>
              </a:ext>
            </a:extLst>
          </p:cNvPr>
          <p:cNvSpPr/>
          <p:nvPr/>
        </p:nvSpPr>
        <p:spPr>
          <a:xfrm>
            <a:off x="7785008" y="2202185"/>
            <a:ext cx="1682378" cy="1118769"/>
          </a:xfrm>
          <a:prstGeom prst="can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Service Registry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9DDA21D-0493-1D70-4748-88AFE35A8025}"/>
              </a:ext>
            </a:extLst>
          </p:cNvPr>
          <p:cNvGrpSpPr/>
          <p:nvPr/>
        </p:nvGrpSpPr>
        <p:grpSpPr>
          <a:xfrm>
            <a:off x="3827693" y="2890764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2284B4B-413E-90DD-6D36-1FBB03229949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429FE4A3-9920-F40B-6F90-F622467E7E8D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Service3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45824415-75ED-9194-6435-CFB253217798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A5E8159-1667-D754-596F-9C191C091813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Mini Monolith2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89E20E-9FA4-587F-0D58-5B38E2106B95}"/>
              </a:ext>
            </a:extLst>
          </p:cNvPr>
          <p:cNvGrpSpPr/>
          <p:nvPr/>
        </p:nvGrpSpPr>
        <p:grpSpPr>
          <a:xfrm>
            <a:off x="5678795" y="2879613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61E19D-F9CE-8279-B929-D15DE5A02E3B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90D8CB7-3238-F2A9-2B50-46EBB25F3E8F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113EDC3-C598-1B08-608E-1A1E9EF9163A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3588A0E-46DC-5005-E1A5-C841CB3A59B2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918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BFA9B6-989A-DA93-86CD-2E37848719D6}"/>
              </a:ext>
            </a:extLst>
          </p:cNvPr>
          <p:cNvSpPr>
            <a:spLocks noChangeAspect="1"/>
          </p:cNvSpPr>
          <p:nvPr/>
        </p:nvSpPr>
        <p:spPr>
          <a:xfrm>
            <a:off x="2255116" y="1169304"/>
            <a:ext cx="4752098" cy="4752098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7D3C1E-57BA-2D60-B7C4-0B0C6062953E}"/>
              </a:ext>
            </a:extLst>
          </p:cNvPr>
          <p:cNvSpPr>
            <a:spLocks noChangeAspect="1"/>
          </p:cNvSpPr>
          <p:nvPr/>
        </p:nvSpPr>
        <p:spPr>
          <a:xfrm>
            <a:off x="2602384" y="1213364"/>
            <a:ext cx="3940857" cy="394085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AB1174-5EF2-C69B-9CFD-B6ACB39EED59}"/>
              </a:ext>
            </a:extLst>
          </p:cNvPr>
          <p:cNvSpPr>
            <a:spLocks noChangeAspect="1"/>
          </p:cNvSpPr>
          <p:nvPr/>
        </p:nvSpPr>
        <p:spPr>
          <a:xfrm>
            <a:off x="3166565" y="1326520"/>
            <a:ext cx="3017447" cy="3017447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47563-9B7A-70B0-C071-BD94356981AB}"/>
              </a:ext>
            </a:extLst>
          </p:cNvPr>
          <p:cNvSpPr txBox="1"/>
          <p:nvPr/>
        </p:nvSpPr>
        <p:spPr>
          <a:xfrm>
            <a:off x="4108534" y="3906599"/>
            <a:ext cx="104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 err="1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Chenile</a:t>
            </a:r>
            <a:endParaRPr lang="en-US" sz="1800" kern="0" dirty="0">
              <a:solidFill>
                <a:schemeClr val="accent1"/>
              </a:solidFill>
              <a:latin typeface="Futura Medium" panose="020B0602020204020303" pitchFamily="34" charset="-79"/>
              <a:ea typeface="Source Code Pro" panose="020B0509030403020204" pitchFamily="49" charset="0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D6025-30CA-84E0-9E92-03D8FA463B25}"/>
              </a:ext>
            </a:extLst>
          </p:cNvPr>
          <p:cNvSpPr txBox="1"/>
          <p:nvPr/>
        </p:nvSpPr>
        <p:spPr>
          <a:xfrm>
            <a:off x="3880678" y="4483627"/>
            <a:ext cx="180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Spring Boot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42CC0-CDB1-BE7A-C307-2AF841A6BD2A}"/>
              </a:ext>
            </a:extLst>
          </p:cNvPr>
          <p:cNvSpPr txBox="1"/>
          <p:nvPr/>
        </p:nvSpPr>
        <p:spPr>
          <a:xfrm>
            <a:off x="3880678" y="2465912"/>
            <a:ext cx="180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87743-678C-C52F-2238-C92F66DD0F41}"/>
              </a:ext>
            </a:extLst>
          </p:cNvPr>
          <p:cNvSpPr txBox="1"/>
          <p:nvPr/>
        </p:nvSpPr>
        <p:spPr>
          <a:xfrm>
            <a:off x="3863661" y="2775413"/>
            <a:ext cx="228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2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(Service + mini monolith)</a:t>
            </a:r>
          </a:p>
        </p:txBody>
      </p:sp>
    </p:spTree>
    <p:extLst>
      <p:ext uri="{BB962C8B-B14F-4D97-AF65-F5344CB8AC3E}">
        <p14:creationId xmlns:p14="http://schemas.microsoft.com/office/powerpoint/2010/main" val="328047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Arrow 25">
            <a:extLst>
              <a:ext uri="{FF2B5EF4-FFF2-40B4-BE49-F238E27FC236}">
                <a16:creationId xmlns:a16="http://schemas.microsoft.com/office/drawing/2014/main" id="{11EE5BEF-5D5D-CE9A-8BC9-61B9180AB8DE}"/>
              </a:ext>
            </a:extLst>
          </p:cNvPr>
          <p:cNvSpPr/>
          <p:nvPr/>
        </p:nvSpPr>
        <p:spPr>
          <a:xfrm>
            <a:off x="1484092" y="1735116"/>
            <a:ext cx="6816132" cy="3898760"/>
          </a:xfrm>
          <a:prstGeom prst="rightArrow">
            <a:avLst>
              <a:gd name="adj1" fmla="val 50000"/>
              <a:gd name="adj2" fmla="val 46919"/>
            </a:avLst>
          </a:prstGeom>
          <a:gradFill flip="none" rotWithShape="1">
            <a:gsLst>
              <a:gs pos="0">
                <a:sysClr val="window" lastClr="FFFFFF">
                  <a:lumMod val="95000"/>
                  <a:shade val="30000"/>
                  <a:satMod val="115000"/>
                </a:sysClr>
              </a:gs>
              <a:gs pos="50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ysClr val="window" lastClr="FFFFFF">
                  <a:lumMod val="9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17E1B3-F395-D6DE-9EE7-AAC8B55CB0F9}"/>
              </a:ext>
            </a:extLst>
          </p:cNvPr>
          <p:cNvSpPr/>
          <p:nvPr/>
        </p:nvSpPr>
        <p:spPr>
          <a:xfrm>
            <a:off x="999728" y="3284876"/>
            <a:ext cx="1152708" cy="58994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Proxy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575D0D-922E-F760-0C27-C7B57AE5A608}"/>
              </a:ext>
            </a:extLst>
          </p:cNvPr>
          <p:cNvSpPr/>
          <p:nvPr/>
        </p:nvSpPr>
        <p:spPr>
          <a:xfrm>
            <a:off x="2230944" y="1323082"/>
            <a:ext cx="257932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CLIENT INTERCEPTOR1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85E11C-F7E6-86AB-9A1A-3E9498FE997E}"/>
              </a:ext>
            </a:extLst>
          </p:cNvPr>
          <p:cNvSpPr/>
          <p:nvPr/>
        </p:nvSpPr>
        <p:spPr>
          <a:xfrm>
            <a:off x="4220085" y="4276399"/>
            <a:ext cx="747656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Local Proxy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577A90-DF7C-F537-BAFF-8B5302430A02}"/>
              </a:ext>
            </a:extLst>
          </p:cNvPr>
          <p:cNvSpPr/>
          <p:nvPr/>
        </p:nvSpPr>
        <p:spPr>
          <a:xfrm>
            <a:off x="2640982" y="1320939"/>
            <a:ext cx="230290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CLIENT INTERCEPTOR2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6DFC8C-0C57-4A4E-53E7-3FB6DE42EFFC}"/>
              </a:ext>
            </a:extLst>
          </p:cNvPr>
          <p:cNvSpPr/>
          <p:nvPr/>
        </p:nvSpPr>
        <p:spPr>
          <a:xfrm>
            <a:off x="2957116" y="1336927"/>
            <a:ext cx="213000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B0DD4-A256-295D-9A65-8521F4287418}"/>
              </a:ext>
            </a:extLst>
          </p:cNvPr>
          <p:cNvSpPr/>
          <p:nvPr/>
        </p:nvSpPr>
        <p:spPr>
          <a:xfrm>
            <a:off x="4233692" y="1982835"/>
            <a:ext cx="740225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Remote Proxy</a:t>
            </a: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F20BF0AF-3E4F-FB0E-4346-F37C3CD5A08E}"/>
              </a:ext>
            </a:extLst>
          </p:cNvPr>
          <p:cNvSpPr/>
          <p:nvPr/>
        </p:nvSpPr>
        <p:spPr>
          <a:xfrm>
            <a:off x="3243764" y="3133086"/>
            <a:ext cx="880904" cy="728911"/>
          </a:xfrm>
          <a:prstGeom prst="diamond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1BAD16-BC00-91E6-6F92-F47A93D01028}"/>
              </a:ext>
            </a:extLst>
          </p:cNvPr>
          <p:cNvSpPr txBox="1"/>
          <p:nvPr/>
        </p:nvSpPr>
        <p:spPr>
          <a:xfrm>
            <a:off x="3329257" y="3284876"/>
            <a:ext cx="82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Is service</a:t>
            </a:r>
          </a:p>
          <a:p>
            <a:pPr defTabSz="914400"/>
            <a:r>
              <a:rPr lang="en-US" sz="12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local?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4C2F574D-AA98-EB82-ED78-E59B2ED5425F}"/>
              </a:ext>
            </a:extLst>
          </p:cNvPr>
          <p:cNvCxnSpPr>
            <a:cxnSpLocks/>
            <a:stCxn id="33" idx="0"/>
            <a:endCxn id="32" idx="1"/>
          </p:cNvCxnSpPr>
          <p:nvPr/>
        </p:nvCxnSpPr>
        <p:spPr>
          <a:xfrm rot="5400000" flipH="1" flipV="1">
            <a:off x="3678371" y="2577765"/>
            <a:ext cx="561166" cy="549476"/>
          </a:xfrm>
          <a:prstGeom prst="curvedConnector2">
            <a:avLst/>
          </a:prstGeom>
          <a:noFill/>
          <a:ln w="6350" cap="flat" cmpd="sng" algn="ctr">
            <a:solidFill>
              <a:srgbClr val="6F2893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30A0502B-C38F-C1F3-C55F-8EFE3E0D3A5C}"/>
              </a:ext>
            </a:extLst>
          </p:cNvPr>
          <p:cNvCxnSpPr>
            <a:cxnSpLocks/>
            <a:stCxn id="33" idx="2"/>
            <a:endCxn id="29" idx="1"/>
          </p:cNvCxnSpPr>
          <p:nvPr/>
        </p:nvCxnSpPr>
        <p:spPr>
          <a:xfrm rot="16200000" flipH="1">
            <a:off x="3450407" y="4095805"/>
            <a:ext cx="1003487" cy="535869"/>
          </a:xfrm>
          <a:prstGeom prst="curvedConnector2">
            <a:avLst/>
          </a:prstGeom>
          <a:noFill/>
          <a:ln w="6350" cap="flat" cmpd="sng" algn="ctr">
            <a:solidFill>
              <a:srgbClr val="6F2893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963304E-8116-7E76-3FA8-EE660C400840}"/>
              </a:ext>
            </a:extLst>
          </p:cNvPr>
          <p:cNvSpPr/>
          <p:nvPr/>
        </p:nvSpPr>
        <p:spPr>
          <a:xfrm>
            <a:off x="7530343" y="4234645"/>
            <a:ext cx="769881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Service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2B2298-6488-3BB6-FB9A-DD57039CEFDD}"/>
              </a:ext>
            </a:extLst>
          </p:cNvPr>
          <p:cNvSpPr/>
          <p:nvPr/>
        </p:nvSpPr>
        <p:spPr>
          <a:xfrm>
            <a:off x="6022733" y="4234645"/>
            <a:ext cx="747656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ChenileEntry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point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CFB2D-EAB8-DB09-72AB-0C954179DA62}"/>
              </a:ext>
            </a:extLst>
          </p:cNvPr>
          <p:cNvSpPr/>
          <p:nvPr/>
        </p:nvSpPr>
        <p:spPr>
          <a:xfrm>
            <a:off x="6904573" y="3930224"/>
            <a:ext cx="156061" cy="173742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71E070-7D80-BB46-717F-12F99AFBE1B0}"/>
              </a:ext>
            </a:extLst>
          </p:cNvPr>
          <p:cNvSpPr/>
          <p:nvPr/>
        </p:nvSpPr>
        <p:spPr>
          <a:xfrm>
            <a:off x="7227799" y="3928486"/>
            <a:ext cx="156061" cy="173742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A9D8E6-8107-1CB2-C13D-ACBA0F801970}"/>
              </a:ext>
            </a:extLst>
          </p:cNvPr>
          <p:cNvSpPr/>
          <p:nvPr/>
        </p:nvSpPr>
        <p:spPr>
          <a:xfrm>
            <a:off x="5719722" y="476562"/>
            <a:ext cx="2469961" cy="2704121"/>
          </a:xfrm>
          <a:prstGeom prst="rect">
            <a:avLst/>
          </a:prstGeom>
          <a:gradFill flip="none" rotWithShape="1">
            <a:gsLst>
              <a:gs pos="0">
                <a:srgbClr val="44546A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44546A">
                  <a:lumMod val="20000"/>
                  <a:lumOff val="80000"/>
                  <a:shade val="67500"/>
                  <a:satMod val="115000"/>
                </a:srgbClr>
              </a:gs>
              <a:gs pos="100000">
                <a:srgbClr val="44546A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B578E5-2EF5-7FAF-20ED-5034AF8AE342}"/>
              </a:ext>
            </a:extLst>
          </p:cNvPr>
          <p:cNvSpPr/>
          <p:nvPr/>
        </p:nvSpPr>
        <p:spPr>
          <a:xfrm>
            <a:off x="7391673" y="1352493"/>
            <a:ext cx="724362" cy="11781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Service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E3D68-03E3-752C-C6B7-85A6F6D4B91E}"/>
              </a:ext>
            </a:extLst>
          </p:cNvPr>
          <p:cNvSpPr/>
          <p:nvPr/>
        </p:nvSpPr>
        <p:spPr>
          <a:xfrm>
            <a:off x="6060917" y="1393750"/>
            <a:ext cx="747656" cy="11781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ChenileEntry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point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D1DD15-A663-B27F-A4F2-16899DEA3E4A}"/>
              </a:ext>
            </a:extLst>
          </p:cNvPr>
          <p:cNvSpPr/>
          <p:nvPr/>
        </p:nvSpPr>
        <p:spPr>
          <a:xfrm>
            <a:off x="6875557" y="1072866"/>
            <a:ext cx="156061" cy="173742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DC0AC2-2536-EB4B-48E1-2E5818C17CFA}"/>
              </a:ext>
            </a:extLst>
          </p:cNvPr>
          <p:cNvSpPr/>
          <p:nvPr/>
        </p:nvSpPr>
        <p:spPr>
          <a:xfrm>
            <a:off x="7149768" y="1066444"/>
            <a:ext cx="156061" cy="173742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25EE8E-C34E-7569-727E-F4C17BA59C6F}"/>
              </a:ext>
            </a:extLst>
          </p:cNvPr>
          <p:cNvSpPr txBox="1"/>
          <p:nvPr/>
        </p:nvSpPr>
        <p:spPr>
          <a:xfrm>
            <a:off x="5958783" y="461986"/>
            <a:ext cx="1444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Remote Service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F09A54-6E18-D325-5045-3B377980E951}"/>
              </a:ext>
            </a:extLst>
          </p:cNvPr>
          <p:cNvSpPr/>
          <p:nvPr/>
        </p:nvSpPr>
        <p:spPr>
          <a:xfrm>
            <a:off x="5427405" y="1734749"/>
            <a:ext cx="595328" cy="523220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srgbClr val="FFFFFF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HTTP</a:t>
            </a:r>
          </a:p>
        </p:txBody>
      </p:sp>
      <p:sp>
        <p:nvSpPr>
          <p:cNvPr id="48" name="Freeform 16">
            <a:extLst>
              <a:ext uri="{FF2B5EF4-FFF2-40B4-BE49-F238E27FC236}">
                <a16:creationId xmlns:a16="http://schemas.microsoft.com/office/drawing/2014/main" id="{FEB85C8D-98F2-126C-A0DA-F481E47EC127}"/>
              </a:ext>
            </a:extLst>
          </p:cNvPr>
          <p:cNvSpPr>
            <a:spLocks noChangeAspect="1"/>
          </p:cNvSpPr>
          <p:nvPr/>
        </p:nvSpPr>
        <p:spPr bwMode="auto">
          <a:xfrm rot="8233543" flipH="1">
            <a:off x="5007533" y="2128916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id="{BE6EB729-C0D9-E5D9-5CCC-AAFEC43B5D3D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5045894" y="4777255"/>
            <a:ext cx="912890" cy="331412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176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C422EC3-B0A0-D2BC-4BE2-6D948DFC5AA0}"/>
              </a:ext>
            </a:extLst>
          </p:cNvPr>
          <p:cNvSpPr/>
          <p:nvPr/>
        </p:nvSpPr>
        <p:spPr>
          <a:xfrm>
            <a:off x="3295906" y="1090598"/>
            <a:ext cx="5004479" cy="4965293"/>
          </a:xfrm>
          <a:prstGeom prst="rect">
            <a:avLst/>
          </a:prstGeom>
          <a:gradFill>
            <a:gsLst>
              <a:gs pos="0">
                <a:srgbClr val="FFC000"/>
              </a:gs>
              <a:gs pos="95000">
                <a:srgbClr val="FFFFFF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42" name="Oval 43">
            <a:extLst>
              <a:ext uri="{FF2B5EF4-FFF2-40B4-BE49-F238E27FC236}">
                <a16:creationId xmlns:a16="http://schemas.microsoft.com/office/drawing/2014/main" id="{66878E0D-5F94-0581-49C5-A25BD3198A8E}"/>
              </a:ext>
            </a:extLst>
          </p:cNvPr>
          <p:cNvSpPr/>
          <p:nvPr/>
        </p:nvSpPr>
        <p:spPr>
          <a:xfrm>
            <a:off x="920469" y="2783784"/>
            <a:ext cx="722721" cy="786606"/>
          </a:xfrm>
          <a:custGeom>
            <a:avLst/>
            <a:gdLst/>
            <a:ahLst/>
            <a:cxnLst/>
            <a:rect l="l" t="t" r="r" b="b"/>
            <a:pathLst>
              <a:path w="2011680" h="2011680">
                <a:moveTo>
                  <a:pt x="1005840" y="251460"/>
                </a:moveTo>
                <a:cubicBezTo>
                  <a:pt x="589207" y="251460"/>
                  <a:pt x="251460" y="589207"/>
                  <a:pt x="251460" y="1005840"/>
                </a:cubicBezTo>
                <a:cubicBezTo>
                  <a:pt x="251460" y="1422473"/>
                  <a:pt x="589207" y="1760220"/>
                  <a:pt x="1005840" y="1760220"/>
                </a:cubicBezTo>
                <a:cubicBezTo>
                  <a:pt x="1422473" y="1760220"/>
                  <a:pt x="1760220" y="1422473"/>
                  <a:pt x="1760220" y="1005840"/>
                </a:cubicBezTo>
                <a:cubicBezTo>
                  <a:pt x="1760220" y="589207"/>
                  <a:pt x="1422473" y="251460"/>
                  <a:pt x="1005840" y="251460"/>
                </a:cubicBezTo>
                <a:close/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3D503CAB-FD25-1BC9-DF65-A332D6C424D7}"/>
              </a:ext>
            </a:extLst>
          </p:cNvPr>
          <p:cNvSpPr>
            <a:spLocks noChangeAspect="1"/>
          </p:cNvSpPr>
          <p:nvPr/>
        </p:nvSpPr>
        <p:spPr>
          <a:xfrm>
            <a:off x="8144149" y="1424360"/>
            <a:ext cx="324000" cy="4064353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solidFill>
            <a:srgbClr val="2D2D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SERVICE IMPL</a:t>
            </a:r>
          </a:p>
        </p:txBody>
      </p:sp>
      <p:sp>
        <p:nvSpPr>
          <p:cNvPr id="44" name="Right Arrow 30">
            <a:extLst>
              <a:ext uri="{FF2B5EF4-FFF2-40B4-BE49-F238E27FC236}">
                <a16:creationId xmlns:a16="http://schemas.microsoft.com/office/drawing/2014/main" id="{17BF484E-4518-33A4-91E9-21A1BDD0E48C}"/>
              </a:ext>
            </a:extLst>
          </p:cNvPr>
          <p:cNvSpPr>
            <a:spLocks noChangeAspect="1"/>
          </p:cNvSpPr>
          <p:nvPr/>
        </p:nvSpPr>
        <p:spPr>
          <a:xfrm>
            <a:off x="7227659" y="1412508"/>
            <a:ext cx="324000" cy="4162177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BODY- PROCESSORS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1C00E5-A012-15D6-0E71-FC0703ABF453}"/>
              </a:ext>
            </a:extLst>
          </p:cNvPr>
          <p:cNvSpPr txBox="1"/>
          <p:nvPr/>
        </p:nvSpPr>
        <p:spPr>
          <a:xfrm>
            <a:off x="6944730" y="730588"/>
            <a:ext cx="78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400" dirty="0">
                <a:solidFill>
                  <a:srgbClr val="FFFFFF"/>
                </a:solidFill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Service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2869B0-09BE-92E8-56A2-2A4BF13F6441}"/>
              </a:ext>
            </a:extLst>
          </p:cNvPr>
          <p:cNvSpPr txBox="1"/>
          <p:nvPr/>
        </p:nvSpPr>
        <p:spPr>
          <a:xfrm>
            <a:off x="5863049" y="550187"/>
            <a:ext cx="1580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dirty="0" err="1">
                <a:solidFill>
                  <a:srgbClr val="041F41"/>
                </a:solidFill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Chenile</a:t>
            </a:r>
            <a:r>
              <a:rPr lang="en-US" sz="1200" dirty="0">
                <a:solidFill>
                  <a:srgbClr val="041F41"/>
                </a:solidFill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 Interceptors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B9938B-F041-017E-4120-8101394F10C3}"/>
              </a:ext>
            </a:extLst>
          </p:cNvPr>
          <p:cNvCxnSpPr>
            <a:cxnSpLocks/>
          </p:cNvCxnSpPr>
          <p:nvPr/>
        </p:nvCxnSpPr>
        <p:spPr>
          <a:xfrm>
            <a:off x="4371392" y="3385236"/>
            <a:ext cx="453778" cy="402076"/>
          </a:xfrm>
          <a:prstGeom prst="line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C43CEF5-E35D-B072-DC8C-142254162D7B}"/>
              </a:ext>
            </a:extLst>
          </p:cNvPr>
          <p:cNvSpPr/>
          <p:nvPr/>
        </p:nvSpPr>
        <p:spPr>
          <a:xfrm>
            <a:off x="1039584" y="2938411"/>
            <a:ext cx="503532" cy="459402"/>
          </a:xfrm>
          <a:prstGeom prst="ellipse">
            <a:avLst/>
          </a:prstGeom>
          <a:gradFill flip="none" rotWithShape="1">
            <a:gsLst>
              <a:gs pos="0">
                <a:srgbClr val="041F41">
                  <a:lumMod val="50000"/>
                  <a:lumOff val="50000"/>
                  <a:shade val="30000"/>
                  <a:satMod val="115000"/>
                </a:srgbClr>
              </a:gs>
              <a:gs pos="50000">
                <a:srgbClr val="041F41">
                  <a:lumMod val="50000"/>
                  <a:lumOff val="50000"/>
                  <a:shade val="67500"/>
                  <a:satMod val="115000"/>
                </a:srgbClr>
              </a:gs>
              <a:gs pos="100000">
                <a:srgbClr val="041F41">
                  <a:lumMod val="50000"/>
                  <a:lumOff val="50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1D265A-F2E1-9482-1945-2EEB2F43FF29}"/>
              </a:ext>
            </a:extLst>
          </p:cNvPr>
          <p:cNvCxnSpPr>
            <a:cxnSpLocks/>
          </p:cNvCxnSpPr>
          <p:nvPr/>
        </p:nvCxnSpPr>
        <p:spPr>
          <a:xfrm>
            <a:off x="6508480" y="901560"/>
            <a:ext cx="1361845" cy="489050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50" name="Right Arrow 49">
            <a:extLst>
              <a:ext uri="{FF2B5EF4-FFF2-40B4-BE49-F238E27FC236}">
                <a16:creationId xmlns:a16="http://schemas.microsoft.com/office/drawing/2014/main" id="{6C9F867B-3D28-FD88-4A32-0B08797B4365}"/>
              </a:ext>
            </a:extLst>
          </p:cNvPr>
          <p:cNvSpPr/>
          <p:nvPr/>
        </p:nvSpPr>
        <p:spPr>
          <a:xfrm>
            <a:off x="705050" y="2852122"/>
            <a:ext cx="176953" cy="484632"/>
          </a:xfrm>
          <a:prstGeom prst="rightArrow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CA2A4C7A-905F-97C7-120D-F6DDB7345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3" y="2949190"/>
            <a:ext cx="256024" cy="256024"/>
          </a:xfrm>
          <a:prstGeom prst="rect">
            <a:avLst/>
          </a:prstGeom>
        </p:spPr>
      </p:pic>
      <p:sp>
        <p:nvSpPr>
          <p:cNvPr id="52" name="Right Arrow 30">
            <a:extLst>
              <a:ext uri="{FF2B5EF4-FFF2-40B4-BE49-F238E27FC236}">
                <a16:creationId xmlns:a16="http://schemas.microsoft.com/office/drawing/2014/main" id="{4011D341-3B21-E37E-7D50-0B34DF586CD5}"/>
              </a:ext>
            </a:extLst>
          </p:cNvPr>
          <p:cNvSpPr>
            <a:spLocks noChangeAspect="1"/>
          </p:cNvSpPr>
          <p:nvPr/>
        </p:nvSpPr>
        <p:spPr>
          <a:xfrm>
            <a:off x="6336629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TRANSFORM</a:t>
            </a:r>
          </a:p>
        </p:txBody>
      </p:sp>
      <p:sp>
        <p:nvSpPr>
          <p:cNvPr id="53" name="Right Arrow 30">
            <a:extLst>
              <a:ext uri="{FF2B5EF4-FFF2-40B4-BE49-F238E27FC236}">
                <a16:creationId xmlns:a16="http://schemas.microsoft.com/office/drawing/2014/main" id="{820CAB75-4DA5-ABFC-7368-0F559F40441F}"/>
              </a:ext>
            </a:extLst>
          </p:cNvPr>
          <p:cNvSpPr>
            <a:spLocks noChangeAspect="1"/>
          </p:cNvSpPr>
          <p:nvPr/>
        </p:nvSpPr>
        <p:spPr>
          <a:xfrm>
            <a:off x="6824236" y="1412509"/>
            <a:ext cx="324000" cy="4162178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REFERENCE</a:t>
            </a:r>
          </a:p>
        </p:txBody>
      </p:sp>
      <p:sp>
        <p:nvSpPr>
          <p:cNvPr id="54" name="Right Arrow 30">
            <a:extLst>
              <a:ext uri="{FF2B5EF4-FFF2-40B4-BE49-F238E27FC236}">
                <a16:creationId xmlns:a16="http://schemas.microsoft.com/office/drawing/2014/main" id="{AC4CC3B6-F73B-2A83-EDED-6F22F1B54062}"/>
              </a:ext>
            </a:extLst>
          </p:cNvPr>
          <p:cNvSpPr>
            <a:spLocks noChangeAspect="1"/>
          </p:cNvSpPr>
          <p:nvPr/>
        </p:nvSpPr>
        <p:spPr>
          <a:xfrm>
            <a:off x="5915569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HEADER- PROCESSORS</a:t>
            </a:r>
          </a:p>
        </p:txBody>
      </p:sp>
      <p:sp>
        <p:nvSpPr>
          <p:cNvPr id="55" name="Right Arrow 30">
            <a:extLst>
              <a:ext uri="{FF2B5EF4-FFF2-40B4-BE49-F238E27FC236}">
                <a16:creationId xmlns:a16="http://schemas.microsoft.com/office/drawing/2014/main" id="{D29F4062-EA27-6956-B46F-4E5754CD0CCC}"/>
              </a:ext>
            </a:extLst>
          </p:cNvPr>
          <p:cNvSpPr>
            <a:spLocks noChangeAspect="1"/>
          </p:cNvSpPr>
          <p:nvPr/>
        </p:nvSpPr>
        <p:spPr>
          <a:xfrm>
            <a:off x="7708325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SERVICE- SPECIFIC</a:t>
            </a:r>
          </a:p>
        </p:txBody>
      </p:sp>
      <p:sp>
        <p:nvSpPr>
          <p:cNvPr id="56" name="Right Arrow 30">
            <a:extLst>
              <a:ext uri="{FF2B5EF4-FFF2-40B4-BE49-F238E27FC236}">
                <a16:creationId xmlns:a16="http://schemas.microsoft.com/office/drawing/2014/main" id="{FE4EEFB6-78D8-C2E5-69BD-0DFA71DA1254}"/>
              </a:ext>
            </a:extLst>
          </p:cNvPr>
          <p:cNvSpPr>
            <a:spLocks noChangeAspect="1"/>
          </p:cNvSpPr>
          <p:nvPr/>
        </p:nvSpPr>
        <p:spPr>
          <a:xfrm>
            <a:off x="5473125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EXCEPTION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D9D464-79D3-9007-EA2A-EF253D01A3CF}"/>
              </a:ext>
            </a:extLst>
          </p:cNvPr>
          <p:cNvCxnSpPr>
            <a:cxnSpLocks/>
          </p:cNvCxnSpPr>
          <p:nvPr/>
        </p:nvCxnSpPr>
        <p:spPr>
          <a:xfrm>
            <a:off x="6505517" y="901531"/>
            <a:ext cx="867882" cy="495025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8C9467-A7A6-A436-B715-B700A5129073}"/>
              </a:ext>
            </a:extLst>
          </p:cNvPr>
          <p:cNvCxnSpPr>
            <a:cxnSpLocks/>
          </p:cNvCxnSpPr>
          <p:nvPr/>
        </p:nvCxnSpPr>
        <p:spPr>
          <a:xfrm>
            <a:off x="6522369" y="911567"/>
            <a:ext cx="387596" cy="445528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954BFE-FF88-D1C2-D35B-603EFCD58994}"/>
              </a:ext>
            </a:extLst>
          </p:cNvPr>
          <p:cNvCxnSpPr>
            <a:cxnSpLocks/>
          </p:cNvCxnSpPr>
          <p:nvPr/>
        </p:nvCxnSpPr>
        <p:spPr>
          <a:xfrm flipH="1">
            <a:off x="6460975" y="911567"/>
            <a:ext cx="44542" cy="500913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617A0E-3355-3408-9AD3-5E1C6AF74C5E}"/>
              </a:ext>
            </a:extLst>
          </p:cNvPr>
          <p:cNvCxnSpPr>
            <a:cxnSpLocks/>
          </p:cNvCxnSpPr>
          <p:nvPr/>
        </p:nvCxnSpPr>
        <p:spPr>
          <a:xfrm flipH="1">
            <a:off x="6053804" y="908553"/>
            <a:ext cx="451713" cy="467669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8F0E09-6540-5F6D-D22C-AA217A088857}"/>
              </a:ext>
            </a:extLst>
          </p:cNvPr>
          <p:cNvCxnSpPr>
            <a:cxnSpLocks/>
          </p:cNvCxnSpPr>
          <p:nvPr/>
        </p:nvCxnSpPr>
        <p:spPr>
          <a:xfrm flipH="1">
            <a:off x="5617602" y="908553"/>
            <a:ext cx="893847" cy="482057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62" name="Right Arrow 30">
            <a:extLst>
              <a:ext uri="{FF2B5EF4-FFF2-40B4-BE49-F238E27FC236}">
                <a16:creationId xmlns:a16="http://schemas.microsoft.com/office/drawing/2014/main" id="{09F7B608-FDA1-F465-3B71-B7B832E1A48D}"/>
              </a:ext>
            </a:extLst>
          </p:cNvPr>
          <p:cNvSpPr>
            <a:spLocks/>
          </p:cNvSpPr>
          <p:nvPr/>
        </p:nvSpPr>
        <p:spPr>
          <a:xfrm>
            <a:off x="795701" y="2402330"/>
            <a:ext cx="2409554" cy="1629776"/>
          </a:xfrm>
          <a:custGeom>
            <a:avLst/>
            <a:gdLst/>
            <a:ahLst/>
            <a:cxnLst/>
            <a:rect l="l" t="t" r="r" b="b"/>
            <a:pathLst>
              <a:path w="673112" h="1384558">
                <a:moveTo>
                  <a:pt x="0" y="0"/>
                </a:moveTo>
                <a:lnTo>
                  <a:pt x="673112" y="0"/>
                </a:lnTo>
                <a:lnTo>
                  <a:pt x="673112" y="1384558"/>
                </a:lnTo>
                <a:lnTo>
                  <a:pt x="5455" y="1384558"/>
                </a:lnTo>
                <a:cubicBezTo>
                  <a:pt x="166836" y="1200529"/>
                  <a:pt x="264110" y="959265"/>
                  <a:pt x="264110" y="695280"/>
                </a:cubicBezTo>
                <a:cubicBezTo>
                  <a:pt x="264110" y="428377"/>
                  <a:pt x="164673" y="184699"/>
                  <a:pt x="0" y="0"/>
                </a:cubicBezTo>
                <a:close/>
              </a:path>
            </a:pathLst>
          </a:custGeom>
          <a:solidFill>
            <a:srgbClr val="6464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EEAB0-593A-21C8-805E-856748FBA3B1}"/>
              </a:ext>
            </a:extLst>
          </p:cNvPr>
          <p:cNvSpPr txBox="1"/>
          <p:nvPr/>
        </p:nvSpPr>
        <p:spPr>
          <a:xfrm>
            <a:off x="1767602" y="2474304"/>
            <a:ext cx="116203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400"/>
            <a:r>
              <a:rPr lang="en-US" sz="1200" b="1" dirty="0">
                <a:solidFill>
                  <a:srgbClr val="FFFFFF"/>
                </a:solidFill>
                <a:effectLst>
                  <a:outerShdw blurRad="50800" dist="38100" dir="5400000" sx="101000" sy="101000" algn="t" rotWithShape="0">
                    <a:prstClr val="black">
                      <a:alpha val="70000"/>
                    </a:prstClr>
                  </a:outerShdw>
                </a:effectLst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API Gateway</a:t>
            </a:r>
          </a:p>
        </p:txBody>
      </p:sp>
      <p:sp>
        <p:nvSpPr>
          <p:cNvPr id="64" name="Right Arrow 30">
            <a:extLst>
              <a:ext uri="{FF2B5EF4-FFF2-40B4-BE49-F238E27FC236}">
                <a16:creationId xmlns:a16="http://schemas.microsoft.com/office/drawing/2014/main" id="{0FDD16AB-F467-5372-B038-299B46C08C58}"/>
              </a:ext>
            </a:extLst>
          </p:cNvPr>
          <p:cNvSpPr>
            <a:spLocks noChangeAspect="1"/>
          </p:cNvSpPr>
          <p:nvPr/>
        </p:nvSpPr>
        <p:spPr>
          <a:xfrm>
            <a:off x="1826125" y="2689079"/>
            <a:ext cx="1157067" cy="361223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Service Discovery</a:t>
            </a:r>
          </a:p>
        </p:txBody>
      </p:sp>
      <p:sp>
        <p:nvSpPr>
          <p:cNvPr id="65" name="Right Arrow 30">
            <a:extLst>
              <a:ext uri="{FF2B5EF4-FFF2-40B4-BE49-F238E27FC236}">
                <a16:creationId xmlns:a16="http://schemas.microsoft.com/office/drawing/2014/main" id="{459902AA-8A04-2C37-CEE2-4166A85964C6}"/>
              </a:ext>
            </a:extLst>
          </p:cNvPr>
          <p:cNvSpPr>
            <a:spLocks noChangeAspect="1"/>
          </p:cNvSpPr>
          <p:nvPr/>
        </p:nvSpPr>
        <p:spPr>
          <a:xfrm>
            <a:off x="1841919" y="3158925"/>
            <a:ext cx="1162032" cy="37322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Authentication / Authorization</a:t>
            </a:r>
          </a:p>
        </p:txBody>
      </p:sp>
      <p:sp>
        <p:nvSpPr>
          <p:cNvPr id="66" name="Right Arrow 30">
            <a:extLst>
              <a:ext uri="{FF2B5EF4-FFF2-40B4-BE49-F238E27FC236}">
                <a16:creationId xmlns:a16="http://schemas.microsoft.com/office/drawing/2014/main" id="{07BD6734-571B-E85E-73BA-6D26AB2587FB}"/>
              </a:ext>
            </a:extLst>
          </p:cNvPr>
          <p:cNvSpPr>
            <a:spLocks noChangeAspect="1"/>
          </p:cNvSpPr>
          <p:nvPr/>
        </p:nvSpPr>
        <p:spPr>
          <a:xfrm>
            <a:off x="1846884" y="3651836"/>
            <a:ext cx="1157067" cy="18466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Rate Limiting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2901FA-813A-F6DC-8F0B-36482BE00A0A}"/>
              </a:ext>
            </a:extLst>
          </p:cNvPr>
          <p:cNvSpPr/>
          <p:nvPr/>
        </p:nvSpPr>
        <p:spPr>
          <a:xfrm>
            <a:off x="4595873" y="1424361"/>
            <a:ext cx="789385" cy="416652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Chenile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 Entry Point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970F9C-4C44-C473-0460-59F5C0F8A5F8}"/>
              </a:ext>
            </a:extLst>
          </p:cNvPr>
          <p:cNvSpPr/>
          <p:nvPr/>
        </p:nvSpPr>
        <p:spPr>
          <a:xfrm>
            <a:off x="3367555" y="3080957"/>
            <a:ext cx="661288" cy="593856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HTTP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3DB8DCC-F24C-658B-3DA0-9709BFFBAC0F}"/>
              </a:ext>
            </a:extLst>
          </p:cNvPr>
          <p:cNvSpPr/>
          <p:nvPr/>
        </p:nvSpPr>
        <p:spPr>
          <a:xfrm>
            <a:off x="3358928" y="1640346"/>
            <a:ext cx="661288" cy="593856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Kafka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1A24B33-DFCF-F512-65FF-3810AB2CD20B}"/>
              </a:ext>
            </a:extLst>
          </p:cNvPr>
          <p:cNvSpPr/>
          <p:nvPr/>
        </p:nvSpPr>
        <p:spPr>
          <a:xfrm>
            <a:off x="3350301" y="4616459"/>
            <a:ext cx="715261" cy="593856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Batch</a:t>
            </a:r>
          </a:p>
        </p:txBody>
      </p:sp>
      <p:sp>
        <p:nvSpPr>
          <p:cNvPr id="71" name="Freeform 16">
            <a:extLst>
              <a:ext uri="{FF2B5EF4-FFF2-40B4-BE49-F238E27FC236}">
                <a16:creationId xmlns:a16="http://schemas.microsoft.com/office/drawing/2014/main" id="{A081BDBB-933B-A6DC-C05D-B74A4F7D67AC}"/>
              </a:ext>
            </a:extLst>
          </p:cNvPr>
          <p:cNvSpPr>
            <a:spLocks noChangeAspect="1"/>
          </p:cNvSpPr>
          <p:nvPr/>
        </p:nvSpPr>
        <p:spPr bwMode="auto">
          <a:xfrm rot="12330116" flipH="1">
            <a:off x="3992530" y="1854629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2" name="Freeform 16">
            <a:extLst>
              <a:ext uri="{FF2B5EF4-FFF2-40B4-BE49-F238E27FC236}">
                <a16:creationId xmlns:a16="http://schemas.microsoft.com/office/drawing/2014/main" id="{435855F7-C93B-6D18-B501-3E4D30D1D8A5}"/>
              </a:ext>
            </a:extLst>
          </p:cNvPr>
          <p:cNvSpPr>
            <a:spLocks noChangeAspect="1"/>
          </p:cNvSpPr>
          <p:nvPr/>
        </p:nvSpPr>
        <p:spPr bwMode="auto">
          <a:xfrm rot="8761938" flipH="1">
            <a:off x="4019332" y="4577447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3" name="Freeform 16">
            <a:extLst>
              <a:ext uri="{FF2B5EF4-FFF2-40B4-BE49-F238E27FC236}">
                <a16:creationId xmlns:a16="http://schemas.microsoft.com/office/drawing/2014/main" id="{914A740D-694F-D1BD-3D78-4BF5A48449E7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3992531" y="3147066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0A26DE-A5CA-D755-F841-8FE4BE9E66E5}"/>
              </a:ext>
            </a:extLst>
          </p:cNvPr>
          <p:cNvSpPr txBox="1"/>
          <p:nvPr/>
        </p:nvSpPr>
        <p:spPr>
          <a:xfrm>
            <a:off x="5004851" y="5708014"/>
            <a:ext cx="2510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>
                <a:solidFill>
                  <a:srgbClr val="041F4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Service Deployment</a:t>
            </a:r>
          </a:p>
        </p:txBody>
      </p:sp>
      <p:sp>
        <p:nvSpPr>
          <p:cNvPr id="75" name="Freeform 16">
            <a:extLst>
              <a:ext uri="{FF2B5EF4-FFF2-40B4-BE49-F238E27FC236}">
                <a16:creationId xmlns:a16="http://schemas.microsoft.com/office/drawing/2014/main" id="{2F42E026-9FC7-AC53-1B74-53CD02353E8A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3076909" y="3136810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6" name="Picture 2" descr="Twitter Comment Icon Png Clipart , Png Download - Topic Icon, Transparent  Png - kindpng">
            <a:extLst>
              <a:ext uri="{FF2B5EF4-FFF2-40B4-BE49-F238E27FC236}">
                <a16:creationId xmlns:a16="http://schemas.microsoft.com/office/drawing/2014/main" id="{33B841F1-CEEB-A891-97A2-A0713FAE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81" y="1326151"/>
            <a:ext cx="461995" cy="48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6">
            <a:extLst>
              <a:ext uri="{FF2B5EF4-FFF2-40B4-BE49-F238E27FC236}">
                <a16:creationId xmlns:a16="http://schemas.microsoft.com/office/drawing/2014/main" id="{107B89C8-ECF2-A773-42E5-25DBBFD51BB6}"/>
              </a:ext>
            </a:extLst>
          </p:cNvPr>
          <p:cNvSpPr>
            <a:spLocks noChangeAspect="1"/>
          </p:cNvSpPr>
          <p:nvPr/>
        </p:nvSpPr>
        <p:spPr bwMode="auto">
          <a:xfrm rot="12271367" flipH="1">
            <a:off x="2897083" y="1488567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8" name="Picture 4" descr="Logo,Line,Font,Pattern,Graphics,Symbol #72939 - Free Icon Library">
            <a:extLst>
              <a:ext uri="{FF2B5EF4-FFF2-40B4-BE49-F238E27FC236}">
                <a16:creationId xmlns:a16="http://schemas.microsoft.com/office/drawing/2014/main" id="{9AB56928-CD33-45A7-04FA-9E9421EC1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039" y="4928772"/>
            <a:ext cx="593336" cy="59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16">
            <a:extLst>
              <a:ext uri="{FF2B5EF4-FFF2-40B4-BE49-F238E27FC236}">
                <a16:creationId xmlns:a16="http://schemas.microsoft.com/office/drawing/2014/main" id="{483E7F66-1CE6-F55C-9D6E-3B40A45ECC6D}"/>
              </a:ext>
            </a:extLst>
          </p:cNvPr>
          <p:cNvSpPr>
            <a:spLocks noChangeAspect="1"/>
          </p:cNvSpPr>
          <p:nvPr/>
        </p:nvSpPr>
        <p:spPr bwMode="auto">
          <a:xfrm rot="8948440" flipH="1">
            <a:off x="2999337" y="4835526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9414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727893A-5F8C-FD31-4007-33A0EEEA8B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899432"/>
              </p:ext>
            </p:extLst>
          </p:nvPr>
        </p:nvGraphicFramePr>
        <p:xfrm>
          <a:off x="696505" y="1585408"/>
          <a:ext cx="11331233" cy="3687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D00D5B-7814-25E0-AAF6-328ED184226D}"/>
              </a:ext>
            </a:extLst>
          </p:cNvPr>
          <p:cNvSpPr txBox="1"/>
          <p:nvPr/>
        </p:nvSpPr>
        <p:spPr>
          <a:xfrm>
            <a:off x="4036210" y="1771793"/>
            <a:ext cx="116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Architecture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A9B297E1-B382-B144-BE0F-AEB70E12751B}"/>
              </a:ext>
            </a:extLst>
          </p:cNvPr>
          <p:cNvSpPr/>
          <p:nvPr/>
        </p:nvSpPr>
        <p:spPr>
          <a:xfrm>
            <a:off x="0" y="1585408"/>
            <a:ext cx="815093" cy="3687183"/>
          </a:xfrm>
          <a:prstGeom prst="upArrow">
            <a:avLst/>
          </a:prstGeo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5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3FD9D-E82A-9212-34AD-7FFCCECDF2DB}"/>
              </a:ext>
            </a:extLst>
          </p:cNvPr>
          <p:cNvSpPr txBox="1"/>
          <p:nvPr/>
        </p:nvSpPr>
        <p:spPr>
          <a:xfrm rot="16200000">
            <a:off x="-1163522" y="3277880"/>
            <a:ext cx="307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Increasing  autonomy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BAE408-E806-B559-1BC3-F0D32F89454B}"/>
              </a:ext>
            </a:extLst>
          </p:cNvPr>
          <p:cNvSpPr/>
          <p:nvPr/>
        </p:nvSpPr>
        <p:spPr>
          <a:xfrm>
            <a:off x="7890173" y="5830872"/>
            <a:ext cx="356839" cy="3345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8B7D96-32CF-B0C9-C07A-C704D9A2A5B5}"/>
              </a:ext>
            </a:extLst>
          </p:cNvPr>
          <p:cNvSpPr/>
          <p:nvPr/>
        </p:nvSpPr>
        <p:spPr>
          <a:xfrm>
            <a:off x="3908042" y="5830872"/>
            <a:ext cx="356839" cy="33453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00D309-061D-2787-DCF4-B98DCA0754B9}"/>
              </a:ext>
            </a:extLst>
          </p:cNvPr>
          <p:cNvSpPr/>
          <p:nvPr/>
        </p:nvSpPr>
        <p:spPr>
          <a:xfrm>
            <a:off x="558007" y="5830872"/>
            <a:ext cx="356839" cy="33453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4AEFA1-C755-A2E4-1538-2C0ECA2D1CFE}"/>
              </a:ext>
            </a:extLst>
          </p:cNvPr>
          <p:cNvSpPr txBox="1"/>
          <p:nvPr/>
        </p:nvSpPr>
        <p:spPr>
          <a:xfrm>
            <a:off x="1805797" y="5859641"/>
            <a:ext cx="1211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Recommended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D07846-A623-4B63-A106-1955A8344A9A}"/>
              </a:ext>
            </a:extLst>
          </p:cNvPr>
          <p:cNvSpPr txBox="1"/>
          <p:nvPr/>
        </p:nvSpPr>
        <p:spPr>
          <a:xfrm>
            <a:off x="5155832" y="5859641"/>
            <a:ext cx="1843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Recommended partially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B8FC6C-458B-6B82-7979-AB9CA29FA514}"/>
              </a:ext>
            </a:extLst>
          </p:cNvPr>
          <p:cNvSpPr txBox="1"/>
          <p:nvPr/>
        </p:nvSpPr>
        <p:spPr>
          <a:xfrm>
            <a:off x="9137963" y="5859641"/>
            <a:ext cx="1525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Not Recommended</a:t>
            </a:r>
          </a:p>
        </p:txBody>
      </p:sp>
    </p:spTree>
    <p:extLst>
      <p:ext uri="{BB962C8B-B14F-4D97-AF65-F5344CB8AC3E}">
        <p14:creationId xmlns:p14="http://schemas.microsoft.com/office/powerpoint/2010/main" val="147116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876</TotalTime>
  <Words>133</Words>
  <Application>Microsoft Macintosh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Candara</vt:lpstr>
      <vt:lpstr>Copperplate</vt:lpstr>
      <vt:lpstr>FUTURA MEDIUM</vt:lpstr>
      <vt:lpstr>FUTURA MEDIUM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Shankar Kolluru</dc:creator>
  <cp:lastModifiedBy>Raja Shankar Kolluru</cp:lastModifiedBy>
  <cp:revision>8</cp:revision>
  <dcterms:created xsi:type="dcterms:W3CDTF">2024-03-29T17:30:45Z</dcterms:created>
  <dcterms:modified xsi:type="dcterms:W3CDTF">2024-03-31T05:58:10Z</dcterms:modified>
</cp:coreProperties>
</file>