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28"/>
  </p:normalViewPr>
  <p:slideViewPr>
    <p:cSldViewPr snapToGrid="0">
      <p:cViewPr>
        <p:scale>
          <a:sx n="120" d="100"/>
          <a:sy n="120" d="100"/>
        </p:scale>
        <p:origin x="14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82ED6-A307-664D-98BC-84FB29173601}" type="doc">
      <dgm:prSet loTypeId="urn:microsoft.com/office/officeart/2005/8/layout/pyramid1" loCatId="" qsTypeId="urn:microsoft.com/office/officeart/2005/8/quickstyle/3d2" qsCatId="3D" csTypeId="urn:microsoft.com/office/officeart/2005/8/colors/accent4_5" csCatId="accent4" phldr="1"/>
      <dgm:spPr/>
    </dgm:pt>
    <dgm:pt modelId="{A91D4ECC-92C5-5A47-BA0B-6A7773B89D60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gm:t>
    </dgm:pt>
    <dgm:pt modelId="{FCC03AB2-4B0A-9749-948A-B8E1AA8BCE5E}" type="parTrans" cxnId="{3917EE2B-37B0-CD48-BD58-D8E74E5F66AC}">
      <dgm:prSet/>
      <dgm:spPr/>
      <dgm:t>
        <a:bodyPr/>
        <a:lstStyle/>
        <a:p>
          <a:endParaRPr lang="en-US"/>
        </a:p>
      </dgm:t>
    </dgm:pt>
    <dgm:pt modelId="{5B42F31D-EE64-454D-963C-51088C0923C1}" type="sibTrans" cxnId="{3917EE2B-37B0-CD48-BD58-D8E74E5F66AC}">
      <dgm:prSet/>
      <dgm:spPr/>
      <dgm:t>
        <a:bodyPr/>
        <a:lstStyle/>
        <a:p>
          <a:endParaRPr lang="en-US"/>
        </a:p>
      </dgm:t>
    </dgm:pt>
    <dgm:pt modelId="{38BBA8E5-A65B-AF40-ADEC-449E3EF37E7C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gm:t>
    </dgm:pt>
    <dgm:pt modelId="{FFA4BAC9-9218-0A40-8AF5-03D3763CB8C6}" type="parTrans" cxnId="{738D97A3-D7A3-E942-B5A3-F886A644DBA6}">
      <dgm:prSet/>
      <dgm:spPr/>
      <dgm:t>
        <a:bodyPr/>
        <a:lstStyle/>
        <a:p>
          <a:endParaRPr lang="en-US"/>
        </a:p>
      </dgm:t>
    </dgm:pt>
    <dgm:pt modelId="{DDD7A4E9-CF5C-6545-B29E-8A307841A7A1}" type="sibTrans" cxnId="{738D97A3-D7A3-E942-B5A3-F886A644DBA6}">
      <dgm:prSet/>
      <dgm:spPr/>
      <dgm:t>
        <a:bodyPr/>
        <a:lstStyle/>
        <a:p>
          <a:endParaRPr lang="en-US"/>
        </a:p>
      </dgm:t>
    </dgm:pt>
    <dgm:pt modelId="{E8CE2274-4C9F-B946-82F1-88D41E788D14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gm:t>
    </dgm:pt>
    <dgm:pt modelId="{BB11EEAF-97FF-2B42-ADA5-9E6DB60AFB21}" type="parTrans" cxnId="{29CF4EA8-CBF2-834D-94E5-07F1E246CDC8}">
      <dgm:prSet/>
      <dgm:spPr/>
      <dgm:t>
        <a:bodyPr/>
        <a:lstStyle/>
        <a:p>
          <a:endParaRPr lang="en-US"/>
        </a:p>
      </dgm:t>
    </dgm:pt>
    <dgm:pt modelId="{C234B192-12F0-5440-8269-FE65BB3E99C3}" type="sibTrans" cxnId="{29CF4EA8-CBF2-834D-94E5-07F1E246CDC8}">
      <dgm:prSet/>
      <dgm:spPr/>
      <dgm:t>
        <a:bodyPr/>
        <a:lstStyle/>
        <a:p>
          <a:endParaRPr lang="en-US"/>
        </a:p>
      </dgm:t>
    </dgm:pt>
    <dgm:pt modelId="{C5B759C8-25A3-A541-B96E-35A65ACF18E0}">
      <dgm:prSet phldrT="[Text]" custT="1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US" sz="2000" dirty="0">
            <a:latin typeface="Copperplate"/>
            <a:cs typeface="Copperplate"/>
          </a:endParaRPr>
        </a:p>
      </dgm:t>
    </dgm:pt>
    <dgm:pt modelId="{711A0E9E-D9C7-7743-9BAC-3D1358C7F852}" type="parTrans" cxnId="{988970A9-D09D-0D42-BADB-D9A684E22642}">
      <dgm:prSet/>
      <dgm:spPr/>
      <dgm:t>
        <a:bodyPr/>
        <a:lstStyle/>
        <a:p>
          <a:endParaRPr lang="en-US"/>
        </a:p>
      </dgm:t>
    </dgm:pt>
    <dgm:pt modelId="{7648EE3F-A96E-5D4D-88E0-D81A6EF76B35}" type="sibTrans" cxnId="{988970A9-D09D-0D42-BADB-D9A684E22642}">
      <dgm:prSet/>
      <dgm:spPr/>
      <dgm:t>
        <a:bodyPr/>
        <a:lstStyle/>
        <a:p>
          <a:endParaRPr lang="en-US"/>
        </a:p>
      </dgm:t>
    </dgm:pt>
    <dgm:pt modelId="{9F3B4D1A-5607-F945-9FD0-9835395BFAED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gm:t>
    </dgm:pt>
    <dgm:pt modelId="{52BDB6CE-05C5-B543-A33C-E56D0775F682}" type="parTrans" cxnId="{C1D7D6F6-C006-D845-8868-BB1FB41DA668}">
      <dgm:prSet/>
      <dgm:spPr/>
      <dgm:t>
        <a:bodyPr/>
        <a:lstStyle/>
        <a:p>
          <a:endParaRPr lang="en-US"/>
        </a:p>
      </dgm:t>
    </dgm:pt>
    <dgm:pt modelId="{16241EB6-B2F2-614D-8B16-91709F1E8039}" type="sibTrans" cxnId="{C1D7D6F6-C006-D845-8868-BB1FB41DA668}">
      <dgm:prSet/>
      <dgm:spPr/>
      <dgm:t>
        <a:bodyPr/>
        <a:lstStyle/>
        <a:p>
          <a:endParaRPr lang="en-US"/>
        </a:p>
      </dgm:t>
    </dgm:pt>
    <dgm:pt modelId="{67743780-EB35-FB43-9C61-490942BD5FE8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b="0" i="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E4825D2-53DD-474D-B27C-38F19BB148DE}" type="parTrans" cxnId="{707F26A6-4F12-FE47-9851-717074B78E53}">
      <dgm:prSet/>
      <dgm:spPr/>
      <dgm:t>
        <a:bodyPr/>
        <a:lstStyle/>
        <a:p>
          <a:endParaRPr lang="en-US"/>
        </a:p>
      </dgm:t>
    </dgm:pt>
    <dgm:pt modelId="{DED18B37-D54A-6748-BECF-D071F5AF0FE9}" type="sibTrans" cxnId="{707F26A6-4F12-FE47-9851-717074B78E53}">
      <dgm:prSet/>
      <dgm:spPr/>
      <dgm:t>
        <a:bodyPr/>
        <a:lstStyle/>
        <a:p>
          <a:endParaRPr lang="en-US"/>
        </a:p>
      </dgm:t>
    </dgm:pt>
    <dgm:pt modelId="{7949E648-AA02-CC45-9EF3-C120EFB2DA37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gm:t>
    </dgm:pt>
    <dgm:pt modelId="{B7B6FCBE-8367-1745-9F65-05BD2C4651A1}" type="parTrans" cxnId="{7F6555A6-627D-C640-B615-85B2851645DB}">
      <dgm:prSet/>
      <dgm:spPr/>
      <dgm:t>
        <a:bodyPr/>
        <a:lstStyle/>
        <a:p>
          <a:endParaRPr lang="en-US"/>
        </a:p>
      </dgm:t>
    </dgm:pt>
    <dgm:pt modelId="{62AA9D02-4952-4E47-87D9-22ED2609E7CC}" type="sibTrans" cxnId="{7F6555A6-627D-C640-B615-85B2851645DB}">
      <dgm:prSet/>
      <dgm:spPr/>
      <dgm:t>
        <a:bodyPr/>
        <a:lstStyle/>
        <a:p>
          <a:endParaRPr lang="en-US"/>
        </a:p>
      </dgm:t>
    </dgm:pt>
    <dgm:pt modelId="{AA0DE09A-C4A6-8A40-8530-B04D69BFC6E6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gm:t>
    </dgm:pt>
    <dgm:pt modelId="{FE0D86EF-63A7-174B-897B-CD01B7E26AD2}" type="parTrans" cxnId="{6834333A-17E5-6145-BF55-9B0DF52C609B}">
      <dgm:prSet/>
      <dgm:spPr/>
      <dgm:t>
        <a:bodyPr/>
        <a:lstStyle/>
        <a:p>
          <a:endParaRPr lang="en-US"/>
        </a:p>
      </dgm:t>
    </dgm:pt>
    <dgm:pt modelId="{E1A8AE84-1CB8-E049-BA37-A49A30B6299D}" type="sibTrans" cxnId="{6834333A-17E5-6145-BF55-9B0DF52C609B}">
      <dgm:prSet/>
      <dgm:spPr/>
      <dgm:t>
        <a:bodyPr/>
        <a:lstStyle/>
        <a:p>
          <a:endParaRPr lang="en-US"/>
        </a:p>
      </dgm:t>
    </dgm:pt>
    <dgm:pt modelId="{9C195ACD-B744-FC4F-9EE8-3B5B8CDCA2A2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gm:t>
    </dgm:pt>
    <dgm:pt modelId="{E71945F1-9379-1C4C-8FBC-BC53DC544F34}" type="parTrans" cxnId="{A6BC2E67-A93D-B347-8D04-73EFC0CFE3AB}">
      <dgm:prSet/>
      <dgm:spPr/>
      <dgm:t>
        <a:bodyPr/>
        <a:lstStyle/>
        <a:p>
          <a:endParaRPr lang="en-US"/>
        </a:p>
      </dgm:t>
    </dgm:pt>
    <dgm:pt modelId="{686F89D4-8D7A-7040-A0B4-0256906FAF1E}" type="sibTrans" cxnId="{A6BC2E67-A93D-B347-8D04-73EFC0CFE3AB}">
      <dgm:prSet/>
      <dgm:spPr/>
      <dgm:t>
        <a:bodyPr/>
        <a:lstStyle/>
        <a:p>
          <a:endParaRPr lang="en-US"/>
        </a:p>
      </dgm:t>
    </dgm:pt>
    <dgm:pt modelId="{B8E1CAE9-79FA-9B49-9BDF-4F49D1B8E81F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gm:t>
    </dgm:pt>
    <dgm:pt modelId="{06806CBF-83E3-FC41-997D-C2FE3FA8AA24}" type="parTrans" cxnId="{78DB88DC-60BA-5040-9074-07D144033D21}">
      <dgm:prSet/>
      <dgm:spPr/>
      <dgm:t>
        <a:bodyPr/>
        <a:lstStyle/>
        <a:p>
          <a:endParaRPr lang="en-US"/>
        </a:p>
      </dgm:t>
    </dgm:pt>
    <dgm:pt modelId="{894E118C-6B59-464C-8278-398A111E69C1}" type="sibTrans" cxnId="{78DB88DC-60BA-5040-9074-07D144033D21}">
      <dgm:prSet/>
      <dgm:spPr/>
      <dgm:t>
        <a:bodyPr/>
        <a:lstStyle/>
        <a:p>
          <a:endParaRPr lang="en-US"/>
        </a:p>
      </dgm:t>
    </dgm:pt>
    <dgm:pt modelId="{A0195C50-98B6-B34E-B53F-75D689D583F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A6E089F3-AB16-7C47-AAE5-1AD7FD49000A}" type="parTrans" cxnId="{909AB684-7489-2A4E-9311-5B82811BCFEE}">
      <dgm:prSet/>
      <dgm:spPr/>
      <dgm:t>
        <a:bodyPr/>
        <a:lstStyle/>
        <a:p>
          <a:endParaRPr lang="en-US"/>
        </a:p>
      </dgm:t>
    </dgm:pt>
    <dgm:pt modelId="{EF0844C1-3C8F-F64C-B00A-AE692E8763F9}" type="sibTrans" cxnId="{909AB684-7489-2A4E-9311-5B82811BCFEE}">
      <dgm:prSet/>
      <dgm:spPr/>
      <dgm:t>
        <a:bodyPr/>
        <a:lstStyle/>
        <a:p>
          <a:endParaRPr lang="en-US"/>
        </a:p>
      </dgm:t>
    </dgm:pt>
    <dgm:pt modelId="{700D5FEB-62A1-5446-91F6-D18AFBB9C0E3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gm:t>
    </dgm:pt>
    <dgm:pt modelId="{D57AD55F-D88D-284E-BC3D-F5EA514177D7}" type="parTrans" cxnId="{D8FD9092-5D0A-8A48-984B-2387C181C9E1}">
      <dgm:prSet/>
      <dgm:spPr/>
      <dgm:t>
        <a:bodyPr/>
        <a:lstStyle/>
        <a:p>
          <a:endParaRPr lang="en-US"/>
        </a:p>
      </dgm:t>
    </dgm:pt>
    <dgm:pt modelId="{9B02B08F-071E-674C-8038-9C6FF028C08F}" type="sibTrans" cxnId="{D8FD9092-5D0A-8A48-984B-2387C181C9E1}">
      <dgm:prSet/>
      <dgm:spPr/>
      <dgm:t>
        <a:bodyPr/>
        <a:lstStyle/>
        <a:p>
          <a:endParaRPr lang="en-US"/>
        </a:p>
      </dgm:t>
    </dgm:pt>
    <dgm:pt modelId="{DF4A38D7-6800-E249-8667-06D04A3FF7A5}" type="pres">
      <dgm:prSet presAssocID="{69782ED6-A307-664D-98BC-84FB29173601}" presName="Name0" presStyleCnt="0">
        <dgm:presLayoutVars>
          <dgm:dir/>
          <dgm:animLvl val="lvl"/>
          <dgm:resizeHandles val="exact"/>
        </dgm:presLayoutVars>
      </dgm:prSet>
      <dgm:spPr/>
    </dgm:pt>
    <dgm:pt modelId="{09C627FE-E079-9B40-A9D6-2B0E48EDE1F0}" type="pres">
      <dgm:prSet presAssocID="{C5B759C8-25A3-A541-B96E-35A65ACF18E0}" presName="Name8" presStyleCnt="0"/>
      <dgm:spPr/>
    </dgm:pt>
    <dgm:pt modelId="{8DF2A691-942D-554B-8CCF-84DD850899D1}" type="pres">
      <dgm:prSet presAssocID="{C5B759C8-25A3-A541-B96E-35A65ACF18E0}" presName="acctBkgd" presStyleLbl="alignAcc1" presStyleIdx="0" presStyleCnt="6"/>
      <dgm:spPr/>
    </dgm:pt>
    <dgm:pt modelId="{32E8FADD-56F9-A640-9455-D54D8B0C61CF}" type="pres">
      <dgm:prSet presAssocID="{C5B759C8-25A3-A541-B96E-35A65ACF18E0}" presName="acctTx" presStyleLbl="alignAcc1" presStyleIdx="0" presStyleCnt="6">
        <dgm:presLayoutVars>
          <dgm:bulletEnabled val="1"/>
        </dgm:presLayoutVars>
      </dgm:prSet>
      <dgm:spPr/>
    </dgm:pt>
    <dgm:pt modelId="{FB37AC7B-C95D-1245-856E-937325F8E632}" type="pres">
      <dgm:prSet presAssocID="{C5B759C8-25A3-A541-B96E-35A65ACF18E0}" presName="level" presStyleLbl="node1" presStyleIdx="0" presStyleCnt="6">
        <dgm:presLayoutVars>
          <dgm:chMax val="1"/>
          <dgm:bulletEnabled val="1"/>
        </dgm:presLayoutVars>
      </dgm:prSet>
      <dgm:spPr/>
    </dgm:pt>
    <dgm:pt modelId="{C3FEA482-03E8-B145-B4D2-F4BCDB98BE30}" type="pres">
      <dgm:prSet presAssocID="{C5B759C8-25A3-A541-B96E-35A65ACF18E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CE86BA-383F-7D4A-BDAF-B6D63C8BF517}" type="pres">
      <dgm:prSet presAssocID="{A91D4ECC-92C5-5A47-BA0B-6A7773B89D60}" presName="Name8" presStyleCnt="0"/>
      <dgm:spPr/>
    </dgm:pt>
    <dgm:pt modelId="{CB4091C6-09C5-5745-9607-16257F4F9329}" type="pres">
      <dgm:prSet presAssocID="{A91D4ECC-92C5-5A47-BA0B-6A7773B89D60}" presName="acctBkgd" presStyleLbl="alignAcc1" presStyleIdx="1" presStyleCnt="6"/>
      <dgm:spPr/>
    </dgm:pt>
    <dgm:pt modelId="{402ED307-7EEA-B14F-AAC3-CF64FA2C7B5B}" type="pres">
      <dgm:prSet presAssocID="{A91D4ECC-92C5-5A47-BA0B-6A7773B89D60}" presName="acctTx" presStyleLbl="alignAcc1" presStyleIdx="1" presStyleCnt="6">
        <dgm:presLayoutVars>
          <dgm:bulletEnabled val="1"/>
        </dgm:presLayoutVars>
      </dgm:prSet>
      <dgm:spPr/>
    </dgm:pt>
    <dgm:pt modelId="{C510302B-AA09-BC4F-B34E-659DD15F085C}" type="pres">
      <dgm:prSet presAssocID="{A91D4ECC-92C5-5A47-BA0B-6A7773B89D60}" presName="level" presStyleLbl="node1" presStyleIdx="1" presStyleCnt="6">
        <dgm:presLayoutVars>
          <dgm:chMax val="1"/>
          <dgm:bulletEnabled val="1"/>
        </dgm:presLayoutVars>
      </dgm:prSet>
      <dgm:spPr/>
    </dgm:pt>
    <dgm:pt modelId="{E8415FB1-66F0-1A45-9BF9-4DCA4A04BDAB}" type="pres">
      <dgm:prSet presAssocID="{A91D4ECC-92C5-5A47-BA0B-6A7773B89D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805055-7500-9A49-BD80-32AA538D2D51}" type="pres">
      <dgm:prSet presAssocID="{9F3B4D1A-5607-F945-9FD0-9835395BFAED}" presName="Name8" presStyleCnt="0"/>
      <dgm:spPr/>
    </dgm:pt>
    <dgm:pt modelId="{B67DFF4E-F4CB-094B-998C-A517D0521B61}" type="pres">
      <dgm:prSet presAssocID="{9F3B4D1A-5607-F945-9FD0-9835395BFAED}" presName="acctBkgd" presStyleLbl="alignAcc1" presStyleIdx="2" presStyleCnt="6"/>
      <dgm:spPr/>
    </dgm:pt>
    <dgm:pt modelId="{912ECECE-D5F2-6946-91D3-67B2F762C3CB}" type="pres">
      <dgm:prSet presAssocID="{9F3B4D1A-5607-F945-9FD0-9835395BFAED}" presName="acctTx" presStyleLbl="alignAcc1" presStyleIdx="2" presStyleCnt="6">
        <dgm:presLayoutVars>
          <dgm:bulletEnabled val="1"/>
        </dgm:presLayoutVars>
      </dgm:prSet>
      <dgm:spPr/>
    </dgm:pt>
    <dgm:pt modelId="{7205E37B-F271-FF40-B54F-03A68DACAA0A}" type="pres">
      <dgm:prSet presAssocID="{9F3B4D1A-5607-F945-9FD0-9835395BFAED}" presName="level" presStyleLbl="node1" presStyleIdx="2" presStyleCnt="6">
        <dgm:presLayoutVars>
          <dgm:chMax val="1"/>
          <dgm:bulletEnabled val="1"/>
        </dgm:presLayoutVars>
      </dgm:prSet>
      <dgm:spPr/>
    </dgm:pt>
    <dgm:pt modelId="{BBCA922B-6787-7F43-8BAA-1136783301A9}" type="pres">
      <dgm:prSet presAssocID="{9F3B4D1A-5607-F945-9FD0-9835395BFA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B159B8-A280-CE43-BDC3-DAF631926D98}" type="pres">
      <dgm:prSet presAssocID="{38BBA8E5-A65B-AF40-ADEC-449E3EF37E7C}" presName="Name8" presStyleCnt="0"/>
      <dgm:spPr/>
    </dgm:pt>
    <dgm:pt modelId="{4B31E65B-18A6-7E4C-AD8F-6BD8EFBC1757}" type="pres">
      <dgm:prSet presAssocID="{38BBA8E5-A65B-AF40-ADEC-449E3EF37E7C}" presName="acctBkgd" presStyleLbl="alignAcc1" presStyleIdx="3" presStyleCnt="6"/>
      <dgm:spPr/>
    </dgm:pt>
    <dgm:pt modelId="{B9082DB1-D116-9C4B-AE8A-F0242AF41225}" type="pres">
      <dgm:prSet presAssocID="{38BBA8E5-A65B-AF40-ADEC-449E3EF37E7C}" presName="acctTx" presStyleLbl="alignAcc1" presStyleIdx="3" presStyleCnt="6">
        <dgm:presLayoutVars>
          <dgm:bulletEnabled val="1"/>
        </dgm:presLayoutVars>
      </dgm:prSet>
      <dgm:spPr/>
    </dgm:pt>
    <dgm:pt modelId="{D1785B88-49A6-0445-AD06-A6D4FF187693}" type="pres">
      <dgm:prSet presAssocID="{38BBA8E5-A65B-AF40-ADEC-449E3EF37E7C}" presName="level" presStyleLbl="node1" presStyleIdx="3" presStyleCnt="6">
        <dgm:presLayoutVars>
          <dgm:chMax val="1"/>
          <dgm:bulletEnabled val="1"/>
        </dgm:presLayoutVars>
      </dgm:prSet>
      <dgm:spPr/>
    </dgm:pt>
    <dgm:pt modelId="{57E1A541-4934-0844-BA37-73F0FDFF5433}" type="pres">
      <dgm:prSet presAssocID="{38BBA8E5-A65B-AF40-ADEC-449E3EF37E7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99E0DE-AC86-4643-91FE-6701A17640E7}" type="pres">
      <dgm:prSet presAssocID="{E8CE2274-4C9F-B946-82F1-88D41E788D14}" presName="Name8" presStyleCnt="0"/>
      <dgm:spPr/>
    </dgm:pt>
    <dgm:pt modelId="{83A454C9-B7DA-2948-9195-288590543A4C}" type="pres">
      <dgm:prSet presAssocID="{E8CE2274-4C9F-B946-82F1-88D41E788D14}" presName="acctBkgd" presStyleLbl="alignAcc1" presStyleIdx="4" presStyleCnt="6"/>
      <dgm:spPr/>
    </dgm:pt>
    <dgm:pt modelId="{6014FB43-44CB-F647-A66E-0771DEA49081}" type="pres">
      <dgm:prSet presAssocID="{E8CE2274-4C9F-B946-82F1-88D41E788D14}" presName="acctTx" presStyleLbl="alignAcc1" presStyleIdx="4" presStyleCnt="6">
        <dgm:presLayoutVars>
          <dgm:bulletEnabled val="1"/>
        </dgm:presLayoutVars>
      </dgm:prSet>
      <dgm:spPr/>
    </dgm:pt>
    <dgm:pt modelId="{FE0D9470-5137-D24B-B6AA-A073390BF1F6}" type="pres">
      <dgm:prSet presAssocID="{E8CE2274-4C9F-B946-82F1-88D41E788D14}" presName="level" presStyleLbl="node1" presStyleIdx="4" presStyleCnt="6">
        <dgm:presLayoutVars>
          <dgm:chMax val="1"/>
          <dgm:bulletEnabled val="1"/>
        </dgm:presLayoutVars>
      </dgm:prSet>
      <dgm:spPr/>
    </dgm:pt>
    <dgm:pt modelId="{AA1F2371-7742-7E4C-B5BE-80325DDEE00B}" type="pres">
      <dgm:prSet presAssocID="{E8CE2274-4C9F-B946-82F1-88D41E788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701EE5-AD51-CE4D-AD43-EB276E27F883}" type="pres">
      <dgm:prSet presAssocID="{A0195C50-98B6-B34E-B53F-75D689D583FE}" presName="Name8" presStyleCnt="0"/>
      <dgm:spPr/>
    </dgm:pt>
    <dgm:pt modelId="{5E15DBB6-AD7C-C34D-92A7-5641EF8083CF}" type="pres">
      <dgm:prSet presAssocID="{A0195C50-98B6-B34E-B53F-75D689D583FE}" presName="acctBkgd" presStyleLbl="alignAcc1" presStyleIdx="5" presStyleCnt="6"/>
      <dgm:spPr/>
    </dgm:pt>
    <dgm:pt modelId="{10447C6A-D70B-3D4F-A45F-103C1CB17026}" type="pres">
      <dgm:prSet presAssocID="{A0195C50-98B6-B34E-B53F-75D689D583FE}" presName="acctTx" presStyleLbl="alignAcc1" presStyleIdx="5" presStyleCnt="6">
        <dgm:presLayoutVars>
          <dgm:bulletEnabled val="1"/>
        </dgm:presLayoutVars>
      </dgm:prSet>
      <dgm:spPr/>
    </dgm:pt>
    <dgm:pt modelId="{23D5EAAA-D189-8E4B-A39B-8703D5AA9862}" type="pres">
      <dgm:prSet presAssocID="{A0195C50-98B6-B34E-B53F-75D689D583FE}" presName="level" presStyleLbl="node1" presStyleIdx="5" presStyleCnt="6">
        <dgm:presLayoutVars>
          <dgm:chMax val="1"/>
          <dgm:bulletEnabled val="1"/>
        </dgm:presLayoutVars>
      </dgm:prSet>
      <dgm:spPr/>
    </dgm:pt>
    <dgm:pt modelId="{02EABF19-D1F6-A349-BB23-BF774523966A}" type="pres">
      <dgm:prSet presAssocID="{A0195C50-98B6-B34E-B53F-75D689D583F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838915-C0C6-224F-8328-CD3547B9372D}" type="presOf" srcId="{AA0DE09A-C4A6-8A40-8530-B04D69BFC6E6}" destId="{83A454C9-B7DA-2948-9195-288590543A4C}" srcOrd="0" destOrd="0" presId="urn:microsoft.com/office/officeart/2005/8/layout/pyramid1"/>
    <dgm:cxn modelId="{93826C2A-3C41-EB41-BF38-372C6631AE7E}" type="presOf" srcId="{38BBA8E5-A65B-AF40-ADEC-449E3EF37E7C}" destId="{D1785B88-49A6-0445-AD06-A6D4FF187693}" srcOrd="0" destOrd="0" presId="urn:microsoft.com/office/officeart/2005/8/layout/pyramid1"/>
    <dgm:cxn modelId="{3917EE2B-37B0-CD48-BD58-D8E74E5F66AC}" srcId="{69782ED6-A307-664D-98BC-84FB29173601}" destId="{A91D4ECC-92C5-5A47-BA0B-6A7773B89D60}" srcOrd="1" destOrd="0" parTransId="{FCC03AB2-4B0A-9749-948A-B8E1AA8BCE5E}" sibTransId="{5B42F31D-EE64-454D-963C-51088C0923C1}"/>
    <dgm:cxn modelId="{C602E32F-4921-4845-999E-4D95062F75C5}" type="presOf" srcId="{38BBA8E5-A65B-AF40-ADEC-449E3EF37E7C}" destId="{57E1A541-4934-0844-BA37-73F0FDFF5433}" srcOrd="1" destOrd="0" presId="urn:microsoft.com/office/officeart/2005/8/layout/pyramid1"/>
    <dgm:cxn modelId="{69096E33-1CEA-D84B-A4CF-33EF030EC12B}" type="presOf" srcId="{C5B759C8-25A3-A541-B96E-35A65ACF18E0}" destId="{C3FEA482-03E8-B145-B4D2-F4BCDB98BE30}" srcOrd="1" destOrd="0" presId="urn:microsoft.com/office/officeart/2005/8/layout/pyramid1"/>
    <dgm:cxn modelId="{6834333A-17E5-6145-BF55-9B0DF52C609B}" srcId="{E8CE2274-4C9F-B946-82F1-88D41E788D14}" destId="{AA0DE09A-C4A6-8A40-8530-B04D69BFC6E6}" srcOrd="0" destOrd="0" parTransId="{FE0D86EF-63A7-174B-897B-CD01B7E26AD2}" sibTransId="{E1A8AE84-1CB8-E049-BA37-A49A30B6299D}"/>
    <dgm:cxn modelId="{50FE2C3D-3C63-3C42-9E86-1EEF9DA3AA2F}" type="presOf" srcId="{C5B759C8-25A3-A541-B96E-35A65ACF18E0}" destId="{FB37AC7B-C95D-1245-856E-937325F8E632}" srcOrd="0" destOrd="0" presId="urn:microsoft.com/office/officeart/2005/8/layout/pyramid1"/>
    <dgm:cxn modelId="{DE8A564C-7DA4-B642-B41A-7C812DEB4A9F}" type="presOf" srcId="{69782ED6-A307-664D-98BC-84FB29173601}" destId="{DF4A38D7-6800-E249-8667-06D04A3FF7A5}" srcOrd="0" destOrd="0" presId="urn:microsoft.com/office/officeart/2005/8/layout/pyramid1"/>
    <dgm:cxn modelId="{B2E0704E-20F6-AE4E-96D5-6D387F9C4963}" type="presOf" srcId="{A0195C50-98B6-B34E-B53F-75D689D583FE}" destId="{02EABF19-D1F6-A349-BB23-BF774523966A}" srcOrd="1" destOrd="0" presId="urn:microsoft.com/office/officeart/2005/8/layout/pyramid1"/>
    <dgm:cxn modelId="{66984357-A9EB-9748-96E0-63754B656451}" type="presOf" srcId="{9C195ACD-B744-FC4F-9EE8-3B5B8CDCA2A2}" destId="{4B31E65B-18A6-7E4C-AD8F-6BD8EFBC1757}" srcOrd="0" destOrd="0" presId="urn:microsoft.com/office/officeart/2005/8/layout/pyramid1"/>
    <dgm:cxn modelId="{A6BC2E67-A93D-B347-8D04-73EFC0CFE3AB}" srcId="{38BBA8E5-A65B-AF40-ADEC-449E3EF37E7C}" destId="{9C195ACD-B744-FC4F-9EE8-3B5B8CDCA2A2}" srcOrd="0" destOrd="0" parTransId="{E71945F1-9379-1C4C-8FBC-BC53DC544F34}" sibTransId="{686F89D4-8D7A-7040-A0B4-0256906FAF1E}"/>
    <dgm:cxn modelId="{20DBDF80-3B32-BA4B-8E16-C831E1C9E300}" type="presOf" srcId="{7949E648-AA02-CC45-9EF3-C120EFB2DA37}" destId="{402ED307-7EEA-B14F-AAC3-CF64FA2C7B5B}" srcOrd="1" destOrd="0" presId="urn:microsoft.com/office/officeart/2005/8/layout/pyramid1"/>
    <dgm:cxn modelId="{909AB684-7489-2A4E-9311-5B82811BCFEE}" srcId="{69782ED6-A307-664D-98BC-84FB29173601}" destId="{A0195C50-98B6-B34E-B53F-75D689D583FE}" srcOrd="5" destOrd="0" parTransId="{A6E089F3-AB16-7C47-AAE5-1AD7FD49000A}" sibTransId="{EF0844C1-3C8F-F64C-B00A-AE692E8763F9}"/>
    <dgm:cxn modelId="{4A31528A-2DAE-1047-9B40-88DA2E5B7E72}" type="presOf" srcId="{9F3B4D1A-5607-F945-9FD0-9835395BFAED}" destId="{BBCA922B-6787-7F43-8BAA-1136783301A9}" srcOrd="1" destOrd="0" presId="urn:microsoft.com/office/officeart/2005/8/layout/pyramid1"/>
    <dgm:cxn modelId="{75D9468B-70F6-F54B-8A16-064F6D7F8C87}" type="presOf" srcId="{A0195C50-98B6-B34E-B53F-75D689D583FE}" destId="{23D5EAAA-D189-8E4B-A39B-8703D5AA9862}" srcOrd="0" destOrd="0" presId="urn:microsoft.com/office/officeart/2005/8/layout/pyramid1"/>
    <dgm:cxn modelId="{D8FD9092-5D0A-8A48-984B-2387C181C9E1}" srcId="{A0195C50-98B6-B34E-B53F-75D689D583FE}" destId="{700D5FEB-62A1-5446-91F6-D18AFBB9C0E3}" srcOrd="0" destOrd="0" parTransId="{D57AD55F-D88D-284E-BC3D-F5EA514177D7}" sibTransId="{9B02B08F-071E-674C-8038-9C6FF028C08F}"/>
    <dgm:cxn modelId="{59A42F9D-B1DD-B74F-A155-85131A92804F}" type="presOf" srcId="{AA0DE09A-C4A6-8A40-8530-B04D69BFC6E6}" destId="{6014FB43-44CB-F647-A66E-0771DEA49081}" srcOrd="1" destOrd="0" presId="urn:microsoft.com/office/officeart/2005/8/layout/pyramid1"/>
    <dgm:cxn modelId="{D349019F-3587-C145-80C8-DF75D19D4C2A}" type="presOf" srcId="{B8E1CAE9-79FA-9B49-9BDF-4F49D1B8E81F}" destId="{912ECECE-D5F2-6946-91D3-67B2F762C3CB}" srcOrd="1" destOrd="0" presId="urn:microsoft.com/office/officeart/2005/8/layout/pyramid1"/>
    <dgm:cxn modelId="{0AE234A1-059B-3745-ACEE-AAA29A4294D7}" type="presOf" srcId="{67743780-EB35-FB43-9C61-490942BD5FE8}" destId="{8DF2A691-942D-554B-8CCF-84DD850899D1}" srcOrd="0" destOrd="0" presId="urn:microsoft.com/office/officeart/2005/8/layout/pyramid1"/>
    <dgm:cxn modelId="{738D97A3-D7A3-E942-B5A3-F886A644DBA6}" srcId="{69782ED6-A307-664D-98BC-84FB29173601}" destId="{38BBA8E5-A65B-AF40-ADEC-449E3EF37E7C}" srcOrd="3" destOrd="0" parTransId="{FFA4BAC9-9218-0A40-8AF5-03D3763CB8C6}" sibTransId="{DDD7A4E9-CF5C-6545-B29E-8A307841A7A1}"/>
    <dgm:cxn modelId="{707F26A6-4F12-FE47-9851-717074B78E53}" srcId="{C5B759C8-25A3-A541-B96E-35A65ACF18E0}" destId="{67743780-EB35-FB43-9C61-490942BD5FE8}" srcOrd="0" destOrd="0" parTransId="{3E4825D2-53DD-474D-B27C-38F19BB148DE}" sibTransId="{DED18B37-D54A-6748-BECF-D071F5AF0FE9}"/>
    <dgm:cxn modelId="{7F6555A6-627D-C640-B615-85B2851645DB}" srcId="{A91D4ECC-92C5-5A47-BA0B-6A7773B89D60}" destId="{7949E648-AA02-CC45-9EF3-C120EFB2DA37}" srcOrd="0" destOrd="0" parTransId="{B7B6FCBE-8367-1745-9F65-05BD2C4651A1}" sibTransId="{62AA9D02-4952-4E47-87D9-22ED2609E7CC}"/>
    <dgm:cxn modelId="{29CF4EA8-CBF2-834D-94E5-07F1E246CDC8}" srcId="{69782ED6-A307-664D-98BC-84FB29173601}" destId="{E8CE2274-4C9F-B946-82F1-88D41E788D14}" srcOrd="4" destOrd="0" parTransId="{BB11EEAF-97FF-2B42-ADA5-9E6DB60AFB21}" sibTransId="{C234B192-12F0-5440-8269-FE65BB3E99C3}"/>
    <dgm:cxn modelId="{988970A9-D09D-0D42-BADB-D9A684E22642}" srcId="{69782ED6-A307-664D-98BC-84FB29173601}" destId="{C5B759C8-25A3-A541-B96E-35A65ACF18E0}" srcOrd="0" destOrd="0" parTransId="{711A0E9E-D9C7-7743-9BAC-3D1358C7F852}" sibTransId="{7648EE3F-A96E-5D4D-88E0-D81A6EF76B35}"/>
    <dgm:cxn modelId="{D35DF0A9-BD33-FD49-8EF7-950FA034970F}" type="presOf" srcId="{67743780-EB35-FB43-9C61-490942BD5FE8}" destId="{32E8FADD-56F9-A640-9455-D54D8B0C61CF}" srcOrd="1" destOrd="0" presId="urn:microsoft.com/office/officeart/2005/8/layout/pyramid1"/>
    <dgm:cxn modelId="{1B4977AA-F54B-E24A-B49F-F9A066CF41C3}" type="presOf" srcId="{7949E648-AA02-CC45-9EF3-C120EFB2DA37}" destId="{CB4091C6-09C5-5745-9607-16257F4F9329}" srcOrd="0" destOrd="0" presId="urn:microsoft.com/office/officeart/2005/8/layout/pyramid1"/>
    <dgm:cxn modelId="{340030B3-F36A-474F-BE65-F1E2171DF713}" type="presOf" srcId="{A91D4ECC-92C5-5A47-BA0B-6A7773B89D60}" destId="{E8415FB1-66F0-1A45-9BF9-4DCA4A04BDAB}" srcOrd="1" destOrd="0" presId="urn:microsoft.com/office/officeart/2005/8/layout/pyramid1"/>
    <dgm:cxn modelId="{9E684AB9-757F-DA44-89B5-F39F2C50A7BB}" type="presOf" srcId="{9C195ACD-B744-FC4F-9EE8-3B5B8CDCA2A2}" destId="{B9082DB1-D116-9C4B-AE8A-F0242AF41225}" srcOrd="1" destOrd="0" presId="urn:microsoft.com/office/officeart/2005/8/layout/pyramid1"/>
    <dgm:cxn modelId="{9F2BC9C6-E97B-D84D-98E7-22F8B8D22EE6}" type="presOf" srcId="{A91D4ECC-92C5-5A47-BA0B-6A7773B89D60}" destId="{C510302B-AA09-BC4F-B34E-659DD15F085C}" srcOrd="0" destOrd="0" presId="urn:microsoft.com/office/officeart/2005/8/layout/pyramid1"/>
    <dgm:cxn modelId="{299193CF-9066-0E48-9A52-46ABAD4F75C9}" type="presOf" srcId="{700D5FEB-62A1-5446-91F6-D18AFBB9C0E3}" destId="{5E15DBB6-AD7C-C34D-92A7-5641EF8083CF}" srcOrd="0" destOrd="0" presId="urn:microsoft.com/office/officeart/2005/8/layout/pyramid1"/>
    <dgm:cxn modelId="{18F929DC-FAFA-9643-9C19-6FBCBAA790D6}" type="presOf" srcId="{700D5FEB-62A1-5446-91F6-D18AFBB9C0E3}" destId="{10447C6A-D70B-3D4F-A45F-103C1CB17026}" srcOrd="1" destOrd="0" presId="urn:microsoft.com/office/officeart/2005/8/layout/pyramid1"/>
    <dgm:cxn modelId="{78DB88DC-60BA-5040-9074-07D144033D21}" srcId="{9F3B4D1A-5607-F945-9FD0-9835395BFAED}" destId="{B8E1CAE9-79FA-9B49-9BDF-4F49D1B8E81F}" srcOrd="0" destOrd="0" parTransId="{06806CBF-83E3-FC41-997D-C2FE3FA8AA24}" sibTransId="{894E118C-6B59-464C-8278-398A111E69C1}"/>
    <dgm:cxn modelId="{6CF89EDF-4D76-8C49-B4E4-A09E6D3F1DC7}" type="presOf" srcId="{E8CE2274-4C9F-B946-82F1-88D41E788D14}" destId="{FE0D9470-5137-D24B-B6AA-A073390BF1F6}" srcOrd="0" destOrd="0" presId="urn:microsoft.com/office/officeart/2005/8/layout/pyramid1"/>
    <dgm:cxn modelId="{739FE3E8-95A8-A24C-B4A9-7D8DA37A9D4F}" type="presOf" srcId="{E8CE2274-4C9F-B946-82F1-88D41E788D14}" destId="{AA1F2371-7742-7E4C-B5BE-80325DDEE00B}" srcOrd="1" destOrd="0" presId="urn:microsoft.com/office/officeart/2005/8/layout/pyramid1"/>
    <dgm:cxn modelId="{2FAE69EA-3119-7541-B9B3-C8D2E6CBF4D4}" type="presOf" srcId="{9F3B4D1A-5607-F945-9FD0-9835395BFAED}" destId="{7205E37B-F271-FF40-B54F-03A68DACAA0A}" srcOrd="0" destOrd="0" presId="urn:microsoft.com/office/officeart/2005/8/layout/pyramid1"/>
    <dgm:cxn modelId="{51F7DAF2-E1FF-E74F-8CA1-A73CF1A528A6}" type="presOf" srcId="{B8E1CAE9-79FA-9B49-9BDF-4F49D1B8E81F}" destId="{B67DFF4E-F4CB-094B-998C-A517D0521B61}" srcOrd="0" destOrd="0" presId="urn:microsoft.com/office/officeart/2005/8/layout/pyramid1"/>
    <dgm:cxn modelId="{C1D7D6F6-C006-D845-8868-BB1FB41DA668}" srcId="{69782ED6-A307-664D-98BC-84FB29173601}" destId="{9F3B4D1A-5607-F945-9FD0-9835395BFAED}" srcOrd="2" destOrd="0" parTransId="{52BDB6CE-05C5-B543-A33C-E56D0775F682}" sibTransId="{16241EB6-B2F2-614D-8B16-91709F1E8039}"/>
    <dgm:cxn modelId="{5FCE2ECC-D0EB-7844-85A4-1F92E23D25FC}" type="presParOf" srcId="{DF4A38D7-6800-E249-8667-06D04A3FF7A5}" destId="{09C627FE-E079-9B40-A9D6-2B0E48EDE1F0}" srcOrd="0" destOrd="0" presId="urn:microsoft.com/office/officeart/2005/8/layout/pyramid1"/>
    <dgm:cxn modelId="{9DECF0DA-51C8-084F-A437-6B7E51232473}" type="presParOf" srcId="{09C627FE-E079-9B40-A9D6-2B0E48EDE1F0}" destId="{8DF2A691-942D-554B-8CCF-84DD850899D1}" srcOrd="0" destOrd="0" presId="urn:microsoft.com/office/officeart/2005/8/layout/pyramid1"/>
    <dgm:cxn modelId="{0180B192-5ED9-F74E-A65D-00165789A1B0}" type="presParOf" srcId="{09C627FE-E079-9B40-A9D6-2B0E48EDE1F0}" destId="{32E8FADD-56F9-A640-9455-D54D8B0C61CF}" srcOrd="1" destOrd="0" presId="urn:microsoft.com/office/officeart/2005/8/layout/pyramid1"/>
    <dgm:cxn modelId="{FA1535F5-A868-9749-B3CB-2F25D045B3AE}" type="presParOf" srcId="{09C627FE-E079-9B40-A9D6-2B0E48EDE1F0}" destId="{FB37AC7B-C95D-1245-856E-937325F8E632}" srcOrd="2" destOrd="0" presId="urn:microsoft.com/office/officeart/2005/8/layout/pyramid1"/>
    <dgm:cxn modelId="{3FCD546C-CDBE-E241-8A3F-89ADDEDC53F1}" type="presParOf" srcId="{09C627FE-E079-9B40-A9D6-2B0E48EDE1F0}" destId="{C3FEA482-03E8-B145-B4D2-F4BCDB98BE30}" srcOrd="3" destOrd="0" presId="urn:microsoft.com/office/officeart/2005/8/layout/pyramid1"/>
    <dgm:cxn modelId="{A07A19CB-4A22-2544-883C-D910319653BA}" type="presParOf" srcId="{DF4A38D7-6800-E249-8667-06D04A3FF7A5}" destId="{1ECE86BA-383F-7D4A-BDAF-B6D63C8BF517}" srcOrd="1" destOrd="0" presId="urn:microsoft.com/office/officeart/2005/8/layout/pyramid1"/>
    <dgm:cxn modelId="{2340B035-B7D3-D941-90B3-F434DB3E9DBF}" type="presParOf" srcId="{1ECE86BA-383F-7D4A-BDAF-B6D63C8BF517}" destId="{CB4091C6-09C5-5745-9607-16257F4F9329}" srcOrd="0" destOrd="0" presId="urn:microsoft.com/office/officeart/2005/8/layout/pyramid1"/>
    <dgm:cxn modelId="{C1EE8828-FAF6-1C4C-945A-EC91DCFE7D89}" type="presParOf" srcId="{1ECE86BA-383F-7D4A-BDAF-B6D63C8BF517}" destId="{402ED307-7EEA-B14F-AAC3-CF64FA2C7B5B}" srcOrd="1" destOrd="0" presId="urn:microsoft.com/office/officeart/2005/8/layout/pyramid1"/>
    <dgm:cxn modelId="{6B7F85C4-611F-A747-BF4B-F760039B210B}" type="presParOf" srcId="{1ECE86BA-383F-7D4A-BDAF-B6D63C8BF517}" destId="{C510302B-AA09-BC4F-B34E-659DD15F085C}" srcOrd="2" destOrd="0" presId="urn:microsoft.com/office/officeart/2005/8/layout/pyramid1"/>
    <dgm:cxn modelId="{5323E170-B686-C048-A0B7-8C7EC4888473}" type="presParOf" srcId="{1ECE86BA-383F-7D4A-BDAF-B6D63C8BF517}" destId="{E8415FB1-66F0-1A45-9BF9-4DCA4A04BDAB}" srcOrd="3" destOrd="0" presId="urn:microsoft.com/office/officeart/2005/8/layout/pyramid1"/>
    <dgm:cxn modelId="{55492A21-C4C1-184B-BB6F-9910B1BA5FF5}" type="presParOf" srcId="{DF4A38D7-6800-E249-8667-06D04A3FF7A5}" destId="{C5805055-7500-9A49-BD80-32AA538D2D51}" srcOrd="2" destOrd="0" presId="urn:microsoft.com/office/officeart/2005/8/layout/pyramid1"/>
    <dgm:cxn modelId="{4D8B28A7-1010-014F-AD10-DDF11F4C16AD}" type="presParOf" srcId="{C5805055-7500-9A49-BD80-32AA538D2D51}" destId="{B67DFF4E-F4CB-094B-998C-A517D0521B61}" srcOrd="0" destOrd="0" presId="urn:microsoft.com/office/officeart/2005/8/layout/pyramid1"/>
    <dgm:cxn modelId="{7CE9AD23-0E3B-C04D-B7B7-BE2146BD84AF}" type="presParOf" srcId="{C5805055-7500-9A49-BD80-32AA538D2D51}" destId="{912ECECE-D5F2-6946-91D3-67B2F762C3CB}" srcOrd="1" destOrd="0" presId="urn:microsoft.com/office/officeart/2005/8/layout/pyramid1"/>
    <dgm:cxn modelId="{A5D0C689-EADC-9745-BBCE-67061F171D2F}" type="presParOf" srcId="{C5805055-7500-9A49-BD80-32AA538D2D51}" destId="{7205E37B-F271-FF40-B54F-03A68DACAA0A}" srcOrd="2" destOrd="0" presId="urn:microsoft.com/office/officeart/2005/8/layout/pyramid1"/>
    <dgm:cxn modelId="{00698703-5456-254B-8688-E0A10AE2565B}" type="presParOf" srcId="{C5805055-7500-9A49-BD80-32AA538D2D51}" destId="{BBCA922B-6787-7F43-8BAA-1136783301A9}" srcOrd="3" destOrd="0" presId="urn:microsoft.com/office/officeart/2005/8/layout/pyramid1"/>
    <dgm:cxn modelId="{50B548E0-9638-7544-A973-B4F37256A349}" type="presParOf" srcId="{DF4A38D7-6800-E249-8667-06D04A3FF7A5}" destId="{EBB159B8-A280-CE43-BDC3-DAF631926D98}" srcOrd="3" destOrd="0" presId="urn:microsoft.com/office/officeart/2005/8/layout/pyramid1"/>
    <dgm:cxn modelId="{2FF47615-E458-0748-B0DB-135A8A8356F0}" type="presParOf" srcId="{EBB159B8-A280-CE43-BDC3-DAF631926D98}" destId="{4B31E65B-18A6-7E4C-AD8F-6BD8EFBC1757}" srcOrd="0" destOrd="0" presId="urn:microsoft.com/office/officeart/2005/8/layout/pyramid1"/>
    <dgm:cxn modelId="{09AF2F5A-19D4-FF41-A832-E1541CBDA3DB}" type="presParOf" srcId="{EBB159B8-A280-CE43-BDC3-DAF631926D98}" destId="{B9082DB1-D116-9C4B-AE8A-F0242AF41225}" srcOrd="1" destOrd="0" presId="urn:microsoft.com/office/officeart/2005/8/layout/pyramid1"/>
    <dgm:cxn modelId="{B6E63208-0E03-834E-B682-54392D3180BF}" type="presParOf" srcId="{EBB159B8-A280-CE43-BDC3-DAF631926D98}" destId="{D1785B88-49A6-0445-AD06-A6D4FF187693}" srcOrd="2" destOrd="0" presId="urn:microsoft.com/office/officeart/2005/8/layout/pyramid1"/>
    <dgm:cxn modelId="{D377A418-2756-4D4F-A85C-0F208DB65222}" type="presParOf" srcId="{EBB159B8-A280-CE43-BDC3-DAF631926D98}" destId="{57E1A541-4934-0844-BA37-73F0FDFF5433}" srcOrd="3" destOrd="0" presId="urn:microsoft.com/office/officeart/2005/8/layout/pyramid1"/>
    <dgm:cxn modelId="{E23B9C37-1358-CD4E-9511-BF763DFDD834}" type="presParOf" srcId="{DF4A38D7-6800-E249-8667-06D04A3FF7A5}" destId="{C199E0DE-AC86-4643-91FE-6701A17640E7}" srcOrd="4" destOrd="0" presId="urn:microsoft.com/office/officeart/2005/8/layout/pyramid1"/>
    <dgm:cxn modelId="{CD5D7A95-80C1-174C-9404-1004024D53C7}" type="presParOf" srcId="{C199E0DE-AC86-4643-91FE-6701A17640E7}" destId="{83A454C9-B7DA-2948-9195-288590543A4C}" srcOrd="0" destOrd="0" presId="urn:microsoft.com/office/officeart/2005/8/layout/pyramid1"/>
    <dgm:cxn modelId="{F1476F16-CA06-4F4F-8AEE-FAF3CCD18F81}" type="presParOf" srcId="{C199E0DE-AC86-4643-91FE-6701A17640E7}" destId="{6014FB43-44CB-F647-A66E-0771DEA49081}" srcOrd="1" destOrd="0" presId="urn:microsoft.com/office/officeart/2005/8/layout/pyramid1"/>
    <dgm:cxn modelId="{4E5C41B0-AEF7-584F-AAE0-D4F7EDEAB6A5}" type="presParOf" srcId="{C199E0DE-AC86-4643-91FE-6701A17640E7}" destId="{FE0D9470-5137-D24B-B6AA-A073390BF1F6}" srcOrd="2" destOrd="0" presId="urn:microsoft.com/office/officeart/2005/8/layout/pyramid1"/>
    <dgm:cxn modelId="{19C80089-BDDB-414F-9F66-971944D119D0}" type="presParOf" srcId="{C199E0DE-AC86-4643-91FE-6701A17640E7}" destId="{AA1F2371-7742-7E4C-B5BE-80325DDEE00B}" srcOrd="3" destOrd="0" presId="urn:microsoft.com/office/officeart/2005/8/layout/pyramid1"/>
    <dgm:cxn modelId="{6B7D99AF-4074-3B46-A3DC-FA72740339CB}" type="presParOf" srcId="{DF4A38D7-6800-E249-8667-06D04A3FF7A5}" destId="{D1701EE5-AD51-CE4D-AD43-EB276E27F883}" srcOrd="5" destOrd="0" presId="urn:microsoft.com/office/officeart/2005/8/layout/pyramid1"/>
    <dgm:cxn modelId="{F6C62C72-2BD5-1741-9AC0-B8AD2E0852D8}" type="presParOf" srcId="{D1701EE5-AD51-CE4D-AD43-EB276E27F883}" destId="{5E15DBB6-AD7C-C34D-92A7-5641EF8083CF}" srcOrd="0" destOrd="0" presId="urn:microsoft.com/office/officeart/2005/8/layout/pyramid1"/>
    <dgm:cxn modelId="{F4AB7C7F-AB03-6F4D-B881-AB36BD0A4319}" type="presParOf" srcId="{D1701EE5-AD51-CE4D-AD43-EB276E27F883}" destId="{10447C6A-D70B-3D4F-A45F-103C1CB17026}" srcOrd="1" destOrd="0" presId="urn:microsoft.com/office/officeart/2005/8/layout/pyramid1"/>
    <dgm:cxn modelId="{79AC1CFE-2BF3-964C-B3AE-BD3B0EA59021}" type="presParOf" srcId="{D1701EE5-AD51-CE4D-AD43-EB276E27F883}" destId="{23D5EAAA-D189-8E4B-A39B-8703D5AA9862}" srcOrd="2" destOrd="0" presId="urn:microsoft.com/office/officeart/2005/8/layout/pyramid1"/>
    <dgm:cxn modelId="{39A2D920-51A6-354E-9160-D39940268018}" type="presParOf" srcId="{D1701EE5-AD51-CE4D-AD43-EB276E27F883}" destId="{02EABF19-D1F6-A349-BB23-BF774523966A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2A691-942D-554B-8CCF-84DD850899D1}">
      <dsp:nvSpPr>
        <dsp:cNvPr id="0" name=""/>
        <dsp:cNvSpPr/>
      </dsp:nvSpPr>
      <dsp:spPr>
        <a:xfrm rot="10800000">
          <a:off x="3852619" y="0"/>
          <a:ext cx="7478613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sz="1600" b="0" i="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sz="16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 rot="10800000">
        <a:off x="4494722" y="0"/>
        <a:ext cx="6836510" cy="614530"/>
      </dsp:txXfrm>
    </dsp:sp>
    <dsp:sp modelId="{FB37AC7B-C95D-1245-856E-937325F8E632}">
      <dsp:nvSpPr>
        <dsp:cNvPr id="0" name=""/>
        <dsp:cNvSpPr/>
      </dsp:nvSpPr>
      <dsp:spPr>
        <a:xfrm>
          <a:off x="3210516" y="0"/>
          <a:ext cx="1284206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pperplate"/>
            <a:cs typeface="Copperplate"/>
          </a:endParaRPr>
        </a:p>
      </dsp:txBody>
      <dsp:txXfrm>
        <a:off x="3210516" y="0"/>
        <a:ext cx="1284206" cy="614530"/>
      </dsp:txXfrm>
    </dsp:sp>
    <dsp:sp modelId="{CB4091C6-09C5-5745-9607-16257F4F9329}">
      <dsp:nvSpPr>
        <dsp:cNvPr id="0" name=""/>
        <dsp:cNvSpPr/>
      </dsp:nvSpPr>
      <dsp:spPr>
        <a:xfrm rot="10800000">
          <a:off x="4494722" y="614530"/>
          <a:ext cx="683651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sp:txBody>
      <dsp:txXfrm rot="10800000">
        <a:off x="5136825" y="614530"/>
        <a:ext cx="6194407" cy="614530"/>
      </dsp:txXfrm>
    </dsp:sp>
    <dsp:sp modelId="{C510302B-AA09-BC4F-B34E-659DD15F085C}">
      <dsp:nvSpPr>
        <dsp:cNvPr id="0" name=""/>
        <dsp:cNvSpPr/>
      </dsp:nvSpPr>
      <dsp:spPr>
        <a:xfrm>
          <a:off x="2568412" y="614530"/>
          <a:ext cx="256841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sp:txBody>
      <dsp:txXfrm>
        <a:off x="3017885" y="614530"/>
        <a:ext cx="1669468" cy="614530"/>
      </dsp:txXfrm>
    </dsp:sp>
    <dsp:sp modelId="{B67DFF4E-F4CB-094B-998C-A517D0521B61}">
      <dsp:nvSpPr>
        <dsp:cNvPr id="0" name=""/>
        <dsp:cNvSpPr/>
      </dsp:nvSpPr>
      <dsp:spPr>
        <a:xfrm rot="10800000">
          <a:off x="5136825" y="1229061"/>
          <a:ext cx="619440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sp:txBody>
      <dsp:txXfrm rot="10800000">
        <a:off x="5778928" y="1229061"/>
        <a:ext cx="5552304" cy="614530"/>
      </dsp:txXfrm>
    </dsp:sp>
    <dsp:sp modelId="{7205E37B-F271-FF40-B54F-03A68DACAA0A}">
      <dsp:nvSpPr>
        <dsp:cNvPr id="0" name=""/>
        <dsp:cNvSpPr/>
      </dsp:nvSpPr>
      <dsp:spPr>
        <a:xfrm>
          <a:off x="1926309" y="1229061"/>
          <a:ext cx="3852619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sp:txBody>
      <dsp:txXfrm>
        <a:off x="2600517" y="1229061"/>
        <a:ext cx="2504202" cy="614530"/>
      </dsp:txXfrm>
    </dsp:sp>
    <dsp:sp modelId="{4B31E65B-18A6-7E4C-AD8F-6BD8EFBC1757}">
      <dsp:nvSpPr>
        <dsp:cNvPr id="0" name=""/>
        <dsp:cNvSpPr/>
      </dsp:nvSpPr>
      <dsp:spPr>
        <a:xfrm rot="10800000">
          <a:off x="5778928" y="1843591"/>
          <a:ext cx="5552304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sp:txBody>
      <dsp:txXfrm rot="10800000">
        <a:off x="6421032" y="1843591"/>
        <a:ext cx="4910200" cy="614530"/>
      </dsp:txXfrm>
    </dsp:sp>
    <dsp:sp modelId="{D1785B88-49A6-0445-AD06-A6D4FF187693}">
      <dsp:nvSpPr>
        <dsp:cNvPr id="0" name=""/>
        <dsp:cNvSpPr/>
      </dsp:nvSpPr>
      <dsp:spPr>
        <a:xfrm>
          <a:off x="1284206" y="1843591"/>
          <a:ext cx="5136825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sp:txBody>
      <dsp:txXfrm>
        <a:off x="2183150" y="1843591"/>
        <a:ext cx="3338936" cy="614530"/>
      </dsp:txXfrm>
    </dsp:sp>
    <dsp:sp modelId="{83A454C9-B7DA-2948-9195-288590543A4C}">
      <dsp:nvSpPr>
        <dsp:cNvPr id="0" name=""/>
        <dsp:cNvSpPr/>
      </dsp:nvSpPr>
      <dsp:spPr>
        <a:xfrm rot="10800000">
          <a:off x="6421032" y="2458122"/>
          <a:ext cx="491020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sp:txBody>
      <dsp:txXfrm rot="10800000">
        <a:off x="7063135" y="2458122"/>
        <a:ext cx="4268097" cy="614530"/>
      </dsp:txXfrm>
    </dsp:sp>
    <dsp:sp modelId="{FE0D9470-5137-D24B-B6AA-A073390BF1F6}">
      <dsp:nvSpPr>
        <dsp:cNvPr id="0" name=""/>
        <dsp:cNvSpPr/>
      </dsp:nvSpPr>
      <dsp:spPr>
        <a:xfrm>
          <a:off x="642103" y="2458122"/>
          <a:ext cx="642103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sp:txBody>
      <dsp:txXfrm>
        <a:off x="1765783" y="2458122"/>
        <a:ext cx="4173670" cy="614530"/>
      </dsp:txXfrm>
    </dsp:sp>
    <dsp:sp modelId="{5E15DBB6-AD7C-C34D-92A7-5641EF8083CF}">
      <dsp:nvSpPr>
        <dsp:cNvPr id="0" name=""/>
        <dsp:cNvSpPr/>
      </dsp:nvSpPr>
      <dsp:spPr>
        <a:xfrm rot="10800000">
          <a:off x="7063135" y="3072652"/>
          <a:ext cx="426809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sp:txBody>
      <dsp:txXfrm rot="10800000">
        <a:off x="7705238" y="3072652"/>
        <a:ext cx="3625994" cy="614530"/>
      </dsp:txXfrm>
    </dsp:sp>
    <dsp:sp modelId="{23D5EAAA-D189-8E4B-A39B-8703D5AA9862}">
      <dsp:nvSpPr>
        <dsp:cNvPr id="0" name=""/>
        <dsp:cNvSpPr/>
      </dsp:nvSpPr>
      <dsp:spPr>
        <a:xfrm>
          <a:off x="0" y="3072652"/>
          <a:ext cx="7705238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1348416" y="3072652"/>
        <a:ext cx="5008404" cy="61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5/6/24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158878" y="14939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260332" y="8211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1976591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>
            <a:off x="7785008" y="2202185"/>
            <a:ext cx="1682378" cy="1118769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Registry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27693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678795" y="28796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2255116" y="11693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2602384" y="12133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3166565" y="13265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4108534" y="39065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3880678" y="44836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3880678" y="2465912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87743-678C-C52F-2238-C92F66DD0F41}"/>
              </a:ext>
            </a:extLst>
          </p:cNvPr>
          <p:cNvSpPr txBox="1"/>
          <p:nvPr/>
        </p:nvSpPr>
        <p:spPr>
          <a:xfrm>
            <a:off x="3863661" y="2775413"/>
            <a:ext cx="22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2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(Service + mini monolith)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-552892" y="0"/>
            <a:ext cx="14072564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¯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307545" y="992832"/>
            <a:ext cx="7392164" cy="531800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546992" y="2753762"/>
            <a:ext cx="722721" cy="70642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10014745" y="1116913"/>
            <a:ext cx="519895" cy="4469625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8657478" y="1121259"/>
            <a:ext cx="405217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BODY- PROCESSORS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677899" y="2877274"/>
            <a:ext cx="503532" cy="459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119531" y="2904749"/>
            <a:ext cx="400059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998" y="2930321"/>
            <a:ext cx="375560" cy="375560"/>
          </a:xfrm>
          <a:prstGeom prst="rect">
            <a:avLst/>
          </a:prstGeom>
        </p:spPr>
      </p:pic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330264" y="2402330"/>
            <a:ext cx="2874991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7218991" y="1125605"/>
            <a:ext cx="378192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7938234" y="1121259"/>
            <a:ext cx="405219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6499747" y="1125605"/>
            <a:ext cx="439500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9376721" y="1121259"/>
            <a:ext cx="405216" cy="44696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780502" y="1125605"/>
            <a:ext cx="392765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EXCEPTION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485073" y="2474304"/>
            <a:ext cx="172018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External 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583739" y="2689079"/>
            <a:ext cx="1399454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583738" y="3158925"/>
            <a:ext cx="1420213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583738" y="3651835"/>
            <a:ext cx="1420213" cy="302381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Rate Limiting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HTTP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7317" y="1125605"/>
            <a:ext cx="1225080" cy="4469625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Chenile</a:t>
            </a:r>
            <a:r>
              <a:rPr lang="en-US" b="1" kern="0" dirty="0"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Entry</a:t>
            </a:r>
            <a:r>
              <a:rPr lang="en-US" b="1" kern="0" dirty="0"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Point</a:t>
            </a:r>
            <a:endParaRPr kumimoji="0" lang="en-US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volini" panose="03000502040302020204" pitchFamily="66" charset="0"/>
              <a:ea typeface="Source Code Pro" panose="020B0509030403020204" pitchFamily="49" charset="0"/>
              <a:cs typeface="Cavolini" panose="03000502040302020204" pitchFamily="66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87410" y="1984838"/>
            <a:ext cx="661288" cy="593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38673" y="4309372"/>
            <a:ext cx="715261" cy="437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5"/>
            <a:ext cx="375786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427842" y="5740986"/>
            <a:ext cx="578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>
                <a:solidFill>
                  <a:srgbClr val="041F4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Chenile Ecosystem – The Main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40" y="1453795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30423" y="1690795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39" y="4356724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24558" y="438759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10775039" y="1351683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86" y="611089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360906" y="1149952"/>
            <a:ext cx="661288" cy="3770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Mqtt</a:t>
            </a: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922934" y="828572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8531" y="1245015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328396" y="5162638"/>
            <a:ext cx="989140" cy="437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49278" y="5086290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990461" y="5181707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626" y="5352567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2776696" y="34400"/>
            <a:ext cx="736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Chenile as an In-VM  Enterprise Service Bus</a:t>
            </a:r>
          </a:p>
        </p:txBody>
      </p:sp>
      <p:sp>
        <p:nvSpPr>
          <p:cNvPr id="26" name="Right Arrow 30">
            <a:extLst>
              <a:ext uri="{FF2B5EF4-FFF2-40B4-BE49-F238E27FC236}">
                <a16:creationId xmlns:a16="http://schemas.microsoft.com/office/drawing/2014/main" id="{5383ABCE-000E-4E3A-2E97-1F027335210B}"/>
              </a:ext>
            </a:extLst>
          </p:cNvPr>
          <p:cNvSpPr>
            <a:spLocks noChangeAspect="1"/>
          </p:cNvSpPr>
          <p:nvPr/>
        </p:nvSpPr>
        <p:spPr>
          <a:xfrm>
            <a:off x="11040761" y="5708015"/>
            <a:ext cx="1808124" cy="50710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Futura Medium" panose="020B0602020204020303" pitchFamily="34" charset="-79"/>
              <a:ea typeface="Avenir Next" charset="0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11040761" y="5801440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srgbClr val="041F41"/>
                </a:solidFill>
                <a:latin typeface="Gisha" panose="020B0502040204020203" pitchFamily="34" charset="-79"/>
                <a:ea typeface="Century Gothic" charset="0"/>
                <a:cs typeface="Gisha" panose="020B0502040204020203" pitchFamily="34" charset="-79"/>
              </a:rPr>
              <a:t>Chenile Interceptors</a:t>
            </a:r>
          </a:p>
        </p:txBody>
      </p:sp>
    </p:spTree>
    <p:extLst>
      <p:ext uri="{BB962C8B-B14F-4D97-AF65-F5344CB8AC3E}">
        <p14:creationId xmlns:p14="http://schemas.microsoft.com/office/powerpoint/2010/main" val="377778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83149" y="153888"/>
            <a:ext cx="11896815" cy="6551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¯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295906" y="1090598"/>
            <a:ext cx="5004479" cy="4965293"/>
          </a:xfrm>
          <a:prstGeom prst="rect">
            <a:avLst/>
          </a:prstGeom>
          <a:gradFill>
            <a:gsLst>
              <a:gs pos="0">
                <a:srgbClr val="FFC000"/>
              </a:gs>
              <a:gs pos="95000">
                <a:srgbClr val="FFF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920469" y="2783784"/>
            <a:ext cx="722721" cy="78660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8144149" y="1424360"/>
            <a:ext cx="324000" cy="406435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7227659" y="1412508"/>
            <a:ext cx="324000" cy="4162177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BODY- PROCESSORS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5863049" y="550187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Chenile Interceptors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1039584" y="2938411"/>
            <a:ext cx="503532" cy="459402"/>
          </a:xfrm>
          <a:prstGeom prst="ellipse">
            <a:avLst/>
          </a:prstGeom>
          <a:gradFill flip="none" rotWithShape="1">
            <a:gsLst>
              <a:gs pos="0">
                <a:srgbClr val="041F41">
                  <a:lumMod val="50000"/>
                  <a:lumOff val="50000"/>
                  <a:shade val="30000"/>
                  <a:satMod val="115000"/>
                </a:srgbClr>
              </a:gs>
              <a:gs pos="50000">
                <a:srgbClr val="041F41">
                  <a:lumMod val="50000"/>
                  <a:lumOff val="50000"/>
                  <a:shade val="67500"/>
                  <a:satMod val="115000"/>
                </a:srgbClr>
              </a:gs>
              <a:gs pos="100000">
                <a:srgbClr val="041F41">
                  <a:lumMod val="50000"/>
                  <a:lumOff val="5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D265A-F2E1-9482-1945-2EEB2F43FF29}"/>
              </a:ext>
            </a:extLst>
          </p:cNvPr>
          <p:cNvCxnSpPr>
            <a:cxnSpLocks/>
          </p:cNvCxnSpPr>
          <p:nvPr/>
        </p:nvCxnSpPr>
        <p:spPr>
          <a:xfrm>
            <a:off x="6508480" y="901560"/>
            <a:ext cx="1361845" cy="489050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705050" y="2852122"/>
            <a:ext cx="176953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2949190"/>
            <a:ext cx="256024" cy="256024"/>
          </a:xfrm>
          <a:prstGeom prst="rect">
            <a:avLst/>
          </a:prstGeom>
        </p:spPr>
      </p:pic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633662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6824236" y="1412509"/>
            <a:ext cx="324000" cy="4162178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591556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77083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4731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EXCEPTION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D9D464-79D3-9007-EA2A-EF253D01A3CF}"/>
              </a:ext>
            </a:extLst>
          </p:cNvPr>
          <p:cNvCxnSpPr>
            <a:cxnSpLocks/>
          </p:cNvCxnSpPr>
          <p:nvPr/>
        </p:nvCxnSpPr>
        <p:spPr>
          <a:xfrm>
            <a:off x="6505517" y="901531"/>
            <a:ext cx="867882" cy="495025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C9467-A7A6-A436-B715-B700A5129073}"/>
              </a:ext>
            </a:extLst>
          </p:cNvPr>
          <p:cNvCxnSpPr>
            <a:cxnSpLocks/>
          </p:cNvCxnSpPr>
          <p:nvPr/>
        </p:nvCxnSpPr>
        <p:spPr>
          <a:xfrm>
            <a:off x="6522369" y="911567"/>
            <a:ext cx="387596" cy="445528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954BFE-FF88-D1C2-D35B-603EFCD58994}"/>
              </a:ext>
            </a:extLst>
          </p:cNvPr>
          <p:cNvCxnSpPr>
            <a:cxnSpLocks/>
          </p:cNvCxnSpPr>
          <p:nvPr/>
        </p:nvCxnSpPr>
        <p:spPr>
          <a:xfrm flipH="1">
            <a:off x="6460975" y="911567"/>
            <a:ext cx="44542" cy="500913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617A0E-3355-3408-9AD3-5E1C6AF74C5E}"/>
              </a:ext>
            </a:extLst>
          </p:cNvPr>
          <p:cNvCxnSpPr>
            <a:cxnSpLocks/>
          </p:cNvCxnSpPr>
          <p:nvPr/>
        </p:nvCxnSpPr>
        <p:spPr>
          <a:xfrm flipH="1">
            <a:off x="6053804" y="908553"/>
            <a:ext cx="451713" cy="467669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0E09-6540-5F6D-D22C-AA217A088857}"/>
              </a:ext>
            </a:extLst>
          </p:cNvPr>
          <p:cNvCxnSpPr>
            <a:cxnSpLocks/>
          </p:cNvCxnSpPr>
          <p:nvPr/>
        </p:nvCxnSpPr>
        <p:spPr>
          <a:xfrm flipH="1">
            <a:off x="5617602" y="908553"/>
            <a:ext cx="893847" cy="482057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795701" y="2402330"/>
            <a:ext cx="2409554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767602" y="2474304"/>
            <a:ext cx="11620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826125" y="2689079"/>
            <a:ext cx="1157067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841919" y="3158925"/>
            <a:ext cx="1162032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846884" y="3651836"/>
            <a:ext cx="1157067" cy="18466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Rate Limiting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9089" y="1424361"/>
            <a:ext cx="1096170" cy="416652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b="1" kern="0" dirty="0">
                <a:solidFill>
                  <a:srgbClr val="FFFF00"/>
                </a:solidFill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Chenile Entry Point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Futura" panose="020B0602020204020303" pitchFamily="34" charset="-79"/>
              <a:ea typeface="Source Code Pro" panose="020B0509030403020204" pitchFamily="49" charset="0"/>
              <a:cs typeface="Futura" panose="020B06020202040203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87410" y="1984838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38673" y="4309372"/>
            <a:ext cx="715261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5"/>
            <a:ext cx="375786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902944" y="5655781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Chenile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40" y="1453795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30423" y="1690795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39" y="4356724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24558" y="438759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9080022" y="730587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86" y="611089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360906" y="1149952"/>
            <a:ext cx="661288" cy="37700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Mqtt</a:t>
            </a: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922934" y="828572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8531" y="1245015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338673" y="5343042"/>
            <a:ext cx="989140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59938" y="520311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53089" y="534304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10" y="5424089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1914730" y="6211928"/>
            <a:ext cx="822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halkduster" panose="03050602040202020205" pitchFamily="66" charset="77"/>
              </a:rPr>
              <a:t>Chenile as an In-VM  Enterprise Service Bus</a:t>
            </a:r>
          </a:p>
        </p:txBody>
      </p:sp>
    </p:spTree>
    <p:extLst>
      <p:ext uri="{BB962C8B-B14F-4D97-AF65-F5344CB8AC3E}">
        <p14:creationId xmlns:p14="http://schemas.microsoft.com/office/powerpoint/2010/main" val="199414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27893A-5F8C-FD31-4007-33A0EEEA8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194736"/>
              </p:ext>
            </p:extLst>
          </p:nvPr>
        </p:nvGraphicFramePr>
        <p:xfrm>
          <a:off x="696505" y="1585408"/>
          <a:ext cx="11331233" cy="368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D00D5B-7814-25E0-AAF6-328ED184226D}"/>
              </a:ext>
            </a:extLst>
          </p:cNvPr>
          <p:cNvSpPr txBox="1"/>
          <p:nvPr/>
        </p:nvSpPr>
        <p:spPr>
          <a:xfrm>
            <a:off x="4036210" y="1771793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A9B297E1-B382-B144-BE0F-AEB70E12751B}"/>
              </a:ext>
            </a:extLst>
          </p:cNvPr>
          <p:cNvSpPr/>
          <p:nvPr/>
        </p:nvSpPr>
        <p:spPr>
          <a:xfrm>
            <a:off x="0" y="1585408"/>
            <a:ext cx="815093" cy="3687183"/>
          </a:xfrm>
          <a:prstGeom prst="upArrow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5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3FD9D-E82A-9212-34AD-7FFCCECDF2DB}"/>
              </a:ext>
            </a:extLst>
          </p:cNvPr>
          <p:cNvSpPr txBox="1"/>
          <p:nvPr/>
        </p:nvSpPr>
        <p:spPr>
          <a:xfrm rot="16200000">
            <a:off x="-1163522" y="3277880"/>
            <a:ext cx="307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 autonomy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AE408-E806-B559-1BC3-F0D32F89454B}"/>
              </a:ext>
            </a:extLst>
          </p:cNvPr>
          <p:cNvSpPr/>
          <p:nvPr/>
        </p:nvSpPr>
        <p:spPr>
          <a:xfrm>
            <a:off x="7890173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B7D96-32CF-B0C9-C07A-C704D9A2A5B5}"/>
              </a:ext>
            </a:extLst>
          </p:cNvPr>
          <p:cNvSpPr/>
          <p:nvPr/>
        </p:nvSpPr>
        <p:spPr>
          <a:xfrm>
            <a:off x="3908042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0D309-061D-2787-DCF4-B98DCA0754B9}"/>
              </a:ext>
            </a:extLst>
          </p:cNvPr>
          <p:cNvSpPr/>
          <p:nvPr/>
        </p:nvSpPr>
        <p:spPr>
          <a:xfrm>
            <a:off x="558007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AEFA1-C755-A2E4-1538-2C0ECA2D1CFE}"/>
              </a:ext>
            </a:extLst>
          </p:cNvPr>
          <p:cNvSpPr txBox="1"/>
          <p:nvPr/>
        </p:nvSpPr>
        <p:spPr>
          <a:xfrm>
            <a:off x="1805797" y="5859641"/>
            <a:ext cx="121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07846-A623-4B63-A106-1955A8344A9A}"/>
              </a:ext>
            </a:extLst>
          </p:cNvPr>
          <p:cNvSpPr txBox="1"/>
          <p:nvPr/>
        </p:nvSpPr>
        <p:spPr>
          <a:xfrm>
            <a:off x="5155832" y="5859641"/>
            <a:ext cx="184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 partially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8FC6C-458B-6B82-7979-AB9CA29FA514}"/>
              </a:ext>
            </a:extLst>
          </p:cNvPr>
          <p:cNvSpPr txBox="1"/>
          <p:nvPr/>
        </p:nvSpPr>
        <p:spPr>
          <a:xfrm>
            <a:off x="9137963" y="5859641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2666</TotalTime>
  <Words>256</Words>
  <Application>Microsoft Macintosh PowerPoint</Application>
  <PresentationFormat>Widescreen</PresentationFormat>
  <Paragraphs>105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Cavolini</vt:lpstr>
      <vt:lpstr>Chalkduster</vt:lpstr>
      <vt:lpstr>Copperplate</vt:lpstr>
      <vt:lpstr>Futura</vt:lpstr>
      <vt:lpstr>FUTURA MEDIUM</vt:lpstr>
      <vt:lpstr>FUTURA MEDIUM</vt:lpstr>
      <vt:lpstr>Gisha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(Consultant)</cp:lastModifiedBy>
  <cp:revision>17</cp:revision>
  <dcterms:created xsi:type="dcterms:W3CDTF">2024-03-29T17:30:45Z</dcterms:created>
  <dcterms:modified xsi:type="dcterms:W3CDTF">2024-05-06T08:23:24Z</dcterms:modified>
</cp:coreProperties>
</file>