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/>
    <p:restoredTop sz="94629"/>
  </p:normalViewPr>
  <p:slideViewPr>
    <p:cSldViewPr snapToGrid="0">
      <p:cViewPr varScale="1">
        <p:scale>
          <a:sx n="116" d="100"/>
          <a:sy n="116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1B21DF-89F6-2847-BD59-26629F5F9EBD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4F24B-F520-7347-A249-315E07304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7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		 df7ws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34F24B-F520-7347-A249-315E07304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67DF-1320-5204-9D7F-F1D5434BC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D0BD1-4C3C-21CC-D329-FBAAFCA0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DEE4-8995-9462-A56E-9CA3ED8B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76C9-8434-0C76-225A-A0063916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CF424-BC16-60FF-C01C-25380CAE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7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B77F-0AA7-6523-F78D-C76737DE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3B664-F956-6E87-8F70-6D62E970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477CC-43B0-5265-75AC-10F70008E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5EBB7-7ABA-C2C2-DB69-915CA17ED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68172-DF23-726A-6460-E1192EB2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6D957-C43F-9915-46CA-58C5C7063E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222BF-E0E4-C585-6491-BF21D5BC2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4B02-1DA5-3E88-E829-48300F5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5188E-6690-B01E-24A2-94E1FADC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D16D-029D-755E-BE86-97BF9C31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5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6CE8-C166-E7C0-B447-94586190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31D7B-D58A-2BEC-3539-3B14162A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7BFE-7394-603B-BDF1-654058DA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4A00E-1BB9-7138-C185-FE4E34F2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BBA33-292C-AB72-EB6C-37C7FA8D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49C2-6631-BF8B-2772-7C7ADDE5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133AA-1CE6-FE4A-3969-4FCC8F9E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C9D72-7081-3D2F-3706-72DC6BBC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1C23-A1E0-F172-587F-E9BE17C6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3A22-DE86-D6D5-97FC-23B5BCBC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2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6E28-FD93-6077-20C7-3A9CE3D7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6C3BD-04EE-3F9E-6033-CE3A1D4B2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998A2-C936-E15A-42FB-7C60DF5D5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1A834-9732-D453-0B13-14C3D9D3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36D6A-DFC5-B0DF-5895-6ACA8DB2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36882-E075-6E96-4CDA-D8268E36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8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AC37-6D46-E5C2-D005-84B9199D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523EB-4ED3-61BE-1742-F01870FCC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9656E-780D-DF03-A114-14BF8D8EA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404F3-2C30-73B2-4182-18B2F2671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8772F-659A-C351-E913-D24A7F07B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3900F4-32F5-FE71-ED3B-511B2952A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C2B65-9C58-B46B-886B-228408C81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14CC6-1B6B-2C7D-A939-6C9F98F7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7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C2FF-4F51-14DE-2EAD-572F6C09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5E29E-D5B3-DD4D-A7C6-5FD66EC9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FDCD6-1895-2868-42AC-516EA2A2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3F6D0-C26F-3745-38CD-704BA055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58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1513-4D27-7A46-5E1D-B08718DE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2306A-0BEA-D81D-D22D-F4EE3A87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3ABA1-F39D-89EB-ABD7-2654ACF4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CFC2-8BB0-BB8F-59EA-A51B91FA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A9572-036E-C6CA-63E3-3B6E7643D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B8BF7-6282-1F2F-83F0-527D244F4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6C57-CEF7-9AB5-B29C-AB50DD77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6DAA-C7BB-C4B6-7586-F558AB07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B1B46-1AE5-0CA2-CA0E-729D244C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0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F230-DC43-AA2F-F69C-35CAE6EB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15E29-E495-1A09-6D08-55B4FB488F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1CA76-D72A-7604-666A-BEA7EF293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2305C-FC80-8AA8-A98E-8E21457BE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E1078-8379-C538-9029-E547BD06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21854-4A9E-6A92-3D3B-6C89EDC4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89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72BCD-BC12-6C09-082D-DE01EDE3D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07F98-DF85-E50E-B1A0-CFB742F8F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0AAE3-400A-4051-C87E-B6C82F3EB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141CE-CEE8-F44F-A40B-88427D7BF9D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02080-AA5E-D19E-B182-2F6A802CA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7B9EC-D12C-7AC3-12F8-AAA9A5BACE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9F912-10CD-BA44-808D-79141BD8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052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8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Koppula, Rajasimha</dc:creator>
  <cp:lastModifiedBy>Koppula, Rajasimha</cp:lastModifiedBy>
  <cp:revision>2</cp:revision>
  <dcterms:created xsi:type="dcterms:W3CDTF">2024-10-20T10:15:20Z</dcterms:created>
  <dcterms:modified xsi:type="dcterms:W3CDTF">2024-10-20T15:23:27Z</dcterms:modified>
</cp:coreProperties>
</file>