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59" r:id="rId7"/>
    <p:sldId id="268" r:id="rId8"/>
    <p:sldId id="260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70" d="100"/>
          <a:sy n="70" d="100"/>
        </p:scale>
        <p:origin x="50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3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0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3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5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3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7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5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1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4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8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4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12/26/2022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12/26/2022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12/26/2022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erial view bridge over water">
            <a:extLst>
              <a:ext uri="{FF2B5EF4-FFF2-40B4-BE49-F238E27FC236}">
                <a16:creationId xmlns:a16="http://schemas.microsoft.com/office/drawing/2014/main" xmlns="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299" y="1482272"/>
            <a:ext cx="7233557" cy="832077"/>
          </a:xfrm>
        </p:spPr>
        <p:txBody>
          <a:bodyPr/>
          <a:lstStyle/>
          <a:p>
            <a:r>
              <a:rPr lang="en-US" dirty="0" smtClean="0"/>
              <a:t>DBMS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299" y="3063876"/>
            <a:ext cx="7233557" cy="365125"/>
          </a:xfrm>
        </p:spPr>
        <p:txBody>
          <a:bodyPr/>
          <a:lstStyle/>
          <a:p>
            <a:r>
              <a:rPr lang="en-US" dirty="0" smtClean="0"/>
              <a:t>Inventory management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THE COMPANY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35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MANAGEMENT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6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REPORT AND FORM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8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REPORT AND FORM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REPORT AND NEW ORDER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4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SUPPLIERS LIST AND NEW SUPPLIER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6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52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5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OF THE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24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erial view beack town">
            <a:extLst>
              <a:ext uri="{FF2B5EF4-FFF2-40B4-BE49-F238E27FC236}">
                <a16:creationId xmlns:a16="http://schemas.microsoft.com/office/drawing/2014/main" xmlns="" id="{D4E7378D-0752-482D-BA2B-045B98982F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50800"/>
            <a:ext cx="12192000" cy="3713018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Project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 will be to manage products entering and leaving </a:t>
            </a:r>
            <a:r>
              <a:rPr lang="en-US" dirty="0" err="1" smtClean="0"/>
              <a:t>godowns</a:t>
            </a:r>
            <a:r>
              <a:rPr lang="en-US" dirty="0" smtClean="0"/>
              <a:t>, shipping them to places across and monitoring the workers and managing their work assigned. We also connect with the customers with a user friendly interface.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THE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4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THE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5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THE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489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4840288"/>
            <a:ext cx="10507663" cy="130492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Sandeep Raj BL.EN.U4CSE21156</a:t>
            </a:r>
          </a:p>
          <a:p>
            <a:r>
              <a:rPr lang="en-IN" dirty="0" smtClean="0"/>
              <a:t>Radha Nishant BL.EN.U4CSE21161</a:t>
            </a:r>
          </a:p>
          <a:p>
            <a:r>
              <a:rPr lang="en-IN" dirty="0" smtClean="0"/>
              <a:t>Rejeti Kartik BL.EN.U4CSE21170</a:t>
            </a:r>
          </a:p>
          <a:p>
            <a:r>
              <a:rPr lang="en-IN" dirty="0" smtClean="0"/>
              <a:t>Sanjay Baitha BL.EN.U4CSE21185</a:t>
            </a:r>
          </a:p>
        </p:txBody>
      </p:sp>
    </p:spTree>
    <p:extLst>
      <p:ext uri="{BB962C8B-B14F-4D97-AF65-F5344CB8AC3E}">
        <p14:creationId xmlns:p14="http://schemas.microsoft.com/office/powerpoint/2010/main" val="48280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ER DIAGRAM</a:t>
            </a:r>
            <a:endParaRPr lang="en-US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This is the ER Diagram for our website and our foundation of our website starts.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r="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11532"/>
            <a:ext cx="4468698" cy="1444275"/>
          </a:xfrm>
        </p:spPr>
        <p:txBody>
          <a:bodyPr/>
          <a:lstStyle/>
          <a:p>
            <a:r>
              <a:rPr lang="en-US" dirty="0" smtClean="0"/>
              <a:t>Components </a:t>
            </a:r>
            <a:r>
              <a:rPr lang="en-US" dirty="0" smtClean="0"/>
              <a:t>of WEBSITE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2895511"/>
            <a:ext cx="4097778" cy="1992819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Front End (Webpage)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Backend(Oracle and Tables Created)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Connectivity(PHP)</a:t>
            </a:r>
            <a:endParaRPr lang="en-US" sz="2800" dirty="0"/>
          </a:p>
        </p:txBody>
      </p:sp>
      <p:pic>
        <p:nvPicPr>
          <p:cNvPr id="20" name="Picture Placeholder 19" descr="aerial view secluded beach">
            <a:extLst>
              <a:ext uri="{FF2B5EF4-FFF2-40B4-BE49-F238E27FC236}">
                <a16:creationId xmlns:a16="http://schemas.microsoft.com/office/drawing/2014/main" xmlns="" id="{BDA6BE98-197A-42D4-8B34-1D190FC6DD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Front End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HOMEPAGE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0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4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9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LOGIN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4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196</Words>
  <Application>Microsoft Office PowerPoint</Application>
  <PresentationFormat>Widescreen</PresentationFormat>
  <Paragraphs>77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DBMS Project</vt:lpstr>
      <vt:lpstr>ABOUT our Project</vt:lpstr>
      <vt:lpstr>ER DIAGRAM</vt:lpstr>
      <vt:lpstr>Components of WEBSITE</vt:lpstr>
      <vt:lpstr>The Front End</vt:lpstr>
      <vt:lpstr>The HOMEPAGE</vt:lpstr>
      <vt:lpstr>DASHBOARD</vt:lpstr>
      <vt:lpstr>ADMIN LOGIN</vt:lpstr>
      <vt:lpstr>STAFF LOGIN</vt:lpstr>
      <vt:lpstr>CONTACT THE COMPANY</vt:lpstr>
      <vt:lpstr>PRODUCT MANAGEMENT</vt:lpstr>
      <vt:lpstr>PRODUCT REPORT AND FORM</vt:lpstr>
      <vt:lpstr>USER REPORT AND FORM</vt:lpstr>
      <vt:lpstr>ORDER REPORT AND NEW ORDER</vt:lpstr>
      <vt:lpstr>SUPPLIERS LIST AND NEW SUPPLIER</vt:lpstr>
      <vt:lpstr>BACK END TABLES</vt:lpstr>
      <vt:lpstr>BACK END TABLES</vt:lpstr>
      <vt:lpstr>BACK END TABLES</vt:lpstr>
      <vt:lpstr>CONNECTIVITY OF THE SYSTEM</vt:lpstr>
      <vt:lpstr>CONNECTIVITY OF THE SYSTEM</vt:lpstr>
      <vt:lpstr>CONNECTIVITY OF THE SYSTEM</vt:lpstr>
      <vt:lpstr>CONNECTIVITY OF THE SYSTEM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2022-12-26T04:47:45Z</dcterms:created>
  <dcterms:modified xsi:type="dcterms:W3CDTF">2022-12-26T06:47:54Z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