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9DF0-3460-41AC-A7DD-2F368D8AD0C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01FB-2F5E-49F5-90A1-88191290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76A6-9AE6-4F41-A2BE-9A50DDC5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6C05-CEC2-4159-9238-4FDD03F9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568" y="3602037"/>
            <a:ext cx="2979174" cy="2238323"/>
          </a:xfrm>
        </p:spPr>
        <p:txBody>
          <a:bodyPr/>
          <a:lstStyle/>
          <a:p>
            <a:r>
              <a:rPr lang="en-US" b="1" dirty="0"/>
              <a:t>Presented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Rajak Putuwar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Rojal Luitel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981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9865-9ED5-472E-82EC-316E2CF5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Excepted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7A31-1E55-4C61-9FD8-2046ABF7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know the availability of the new arrivals of books,</a:t>
            </a:r>
          </a:p>
          <a:p>
            <a:r>
              <a:rPr lang="en-US" dirty="0"/>
              <a:t>Easy management of ingoing and outgoing of books,</a:t>
            </a:r>
          </a:p>
          <a:p>
            <a:r>
              <a:rPr lang="en-US" dirty="0"/>
              <a:t>Reduce time as well as effort to search the books available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84205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282C-A27C-4ED9-84F8-55B413F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37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275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EAED-292F-4FEA-B14E-CABB818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A2CE-35B5-4457-BED9-7F256AE0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Web-based application designed to maintain, organize, and handle countless books,</a:t>
            </a:r>
          </a:p>
          <a:p>
            <a:r>
              <a:rPr lang="en-US" dirty="0"/>
              <a:t>Can access the system from any location with an internet connection,</a:t>
            </a:r>
          </a:p>
          <a:p>
            <a:r>
              <a:rPr lang="en-US" dirty="0"/>
              <a:t>Can track the books taken by the user and their due date for return.</a:t>
            </a:r>
          </a:p>
        </p:txBody>
      </p:sp>
    </p:spTree>
    <p:extLst>
      <p:ext uri="{BB962C8B-B14F-4D97-AF65-F5344CB8AC3E}">
        <p14:creationId xmlns:p14="http://schemas.microsoft.com/office/powerpoint/2010/main" val="19675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5EDD-9097-41F3-98C8-2D5FC51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A6A-4727-41CC-9EAD-3BB8BF27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precious time,</a:t>
            </a:r>
          </a:p>
          <a:p>
            <a:r>
              <a:rPr lang="en-US" dirty="0"/>
              <a:t>Keeping of manual record causes loss of record,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1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3F40-8BCD-40A6-9AE0-99488A3D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BF28-2D52-4165-B9F8-F89E4884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Reducing the time cost of both parties.</a:t>
            </a:r>
          </a:p>
          <a:p>
            <a:pPr lvl="0"/>
            <a:r>
              <a:rPr lang="en-US" dirty="0"/>
              <a:t>Easy update and adding of books in database.</a:t>
            </a:r>
          </a:p>
          <a:p>
            <a:r>
              <a:rPr lang="en-US" dirty="0"/>
              <a:t>Remove the need of validation of the same user frequently. </a:t>
            </a:r>
          </a:p>
        </p:txBody>
      </p:sp>
    </p:spTree>
    <p:extLst>
      <p:ext uri="{BB962C8B-B14F-4D97-AF65-F5344CB8AC3E}">
        <p14:creationId xmlns:p14="http://schemas.microsoft.com/office/powerpoint/2010/main" val="320052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683-17FE-4107-9DA8-385A34FC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B361-AEAF-4E1D-A252-9D0FC425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129"/>
            <a:ext cx="10515600" cy="4177834"/>
          </a:xfrm>
        </p:spPr>
        <p:txBody>
          <a:bodyPr/>
          <a:lstStyle/>
          <a:p>
            <a:r>
              <a:rPr lang="en-US" dirty="0"/>
              <a:t>Study of existence system</a:t>
            </a:r>
          </a:p>
          <a:p>
            <a:r>
              <a:rPr lang="en-US" dirty="0"/>
              <a:t>Feasibility study</a:t>
            </a:r>
          </a:p>
          <a:p>
            <a:r>
              <a:rPr lang="en-US" dirty="0"/>
              <a:t>High level design</a:t>
            </a:r>
          </a:p>
        </p:txBody>
      </p:sp>
    </p:spTree>
    <p:extLst>
      <p:ext uri="{BB962C8B-B14F-4D97-AF65-F5344CB8AC3E}">
        <p14:creationId xmlns:p14="http://schemas.microsoft.com/office/powerpoint/2010/main" val="235941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430A-CD67-4641-BFCC-97A7EABC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Study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E45C-615D-486B-8329-9CCD9E06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Destiny Library Manager</a:t>
            </a:r>
          </a:p>
          <a:p>
            <a:pPr lvl="1"/>
            <a:r>
              <a:rPr lang="en-US" dirty="0"/>
              <a:t>Can be accessed 24*7 from anywhere anytime,</a:t>
            </a:r>
          </a:p>
          <a:p>
            <a:pPr lvl="1"/>
            <a:r>
              <a:rPr lang="en-US" dirty="0"/>
              <a:t>Build a various print of students</a:t>
            </a:r>
          </a:p>
          <a:p>
            <a:r>
              <a:rPr lang="en-US" b="1" dirty="0"/>
              <a:t>Black Board Management</a:t>
            </a:r>
          </a:p>
          <a:p>
            <a:pPr lvl="1"/>
            <a:r>
              <a:rPr lang="en-US" dirty="0"/>
              <a:t>Dashboard that displays all information of school library.</a:t>
            </a:r>
          </a:p>
          <a:p>
            <a:pPr lvl="1"/>
            <a:r>
              <a:rPr lang="en-US" dirty="0"/>
              <a:t>Allows students to perform query of books.</a:t>
            </a:r>
          </a:p>
        </p:txBody>
      </p:sp>
    </p:spTree>
    <p:extLst>
      <p:ext uri="{BB962C8B-B14F-4D97-AF65-F5344CB8AC3E}">
        <p14:creationId xmlns:p14="http://schemas.microsoft.com/office/powerpoint/2010/main" val="15586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8F15-E123-464A-9E56-17F109DC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FC74-DBCB-41F8-BD0A-8B6B4D3D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Technical Feasibility</a:t>
            </a:r>
          </a:p>
          <a:p>
            <a:pPr lvl="1"/>
            <a:r>
              <a:rPr lang="en-US" dirty="0"/>
              <a:t>HTML/CSS for frontend,</a:t>
            </a:r>
          </a:p>
          <a:p>
            <a:pPr lvl="1"/>
            <a:r>
              <a:rPr lang="en-US" dirty="0"/>
              <a:t>Laravel for backend,</a:t>
            </a:r>
          </a:p>
          <a:p>
            <a:pPr lvl="1"/>
            <a:r>
              <a:rPr lang="en-US" dirty="0"/>
              <a:t>MySQL for database.</a:t>
            </a:r>
          </a:p>
          <a:p>
            <a:r>
              <a:rPr lang="en-US" b="1" dirty="0"/>
              <a:t>Operational Feasibility</a:t>
            </a:r>
          </a:p>
          <a:p>
            <a:pPr lvl="1"/>
            <a:r>
              <a:rPr lang="en-US" dirty="0"/>
              <a:t>Readable,</a:t>
            </a:r>
          </a:p>
          <a:p>
            <a:pPr lvl="1"/>
            <a:r>
              <a:rPr lang="en-US" dirty="0"/>
              <a:t>User friendly, </a:t>
            </a:r>
          </a:p>
          <a:p>
            <a:pPr lvl="1"/>
            <a:r>
              <a:rPr lang="en-US" dirty="0"/>
              <a:t>Portability ,</a:t>
            </a:r>
          </a:p>
          <a:p>
            <a:pPr lvl="1"/>
            <a:r>
              <a:rPr lang="en-US" dirty="0"/>
              <a:t>Scalability.</a:t>
            </a:r>
          </a:p>
        </p:txBody>
      </p:sp>
    </p:spTree>
    <p:extLst>
      <p:ext uri="{BB962C8B-B14F-4D97-AF65-F5344CB8AC3E}">
        <p14:creationId xmlns:p14="http://schemas.microsoft.com/office/powerpoint/2010/main" val="399186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D680-0212-4738-A7BB-0A8DFD63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 Level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9670E-5BB0-45CE-99CD-DC6162B711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356644"/>
            <a:ext cx="8470900" cy="328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441278-534F-4E1A-BC52-E9A894DBF21E}"/>
              </a:ext>
            </a:extLst>
          </p:cNvPr>
          <p:cNvSpPr txBox="1"/>
          <p:nvPr/>
        </p:nvSpPr>
        <p:spPr>
          <a:xfrm>
            <a:off x="4030980" y="577596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Fig: context diagram of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8531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20E0-2D09-4BDB-BDD2-1B4DF65E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049EE-5B96-4DA8-BD5F-BF6649D081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1690688"/>
            <a:ext cx="783515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229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Library Management System</vt:lpstr>
      <vt:lpstr>Introduction</vt:lpstr>
      <vt:lpstr>Problem Statement</vt:lpstr>
      <vt:lpstr>Objectives</vt:lpstr>
      <vt:lpstr>Methodology</vt:lpstr>
      <vt:lpstr>Study of existing system</vt:lpstr>
      <vt:lpstr>Feasibility Study</vt:lpstr>
      <vt:lpstr>High Level Design</vt:lpstr>
      <vt:lpstr>Gantt Chart</vt:lpstr>
      <vt:lpstr>Excepted Outcome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Rajak Putuwar</dc:creator>
  <cp:lastModifiedBy>Rajak Putuwar</cp:lastModifiedBy>
  <cp:revision>29</cp:revision>
  <dcterms:created xsi:type="dcterms:W3CDTF">2023-04-15T16:33:44Z</dcterms:created>
  <dcterms:modified xsi:type="dcterms:W3CDTF">2023-04-16T06:02:47Z</dcterms:modified>
</cp:coreProperties>
</file>