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CBB29FF-A1B1-4D73-A06F-1A50D0D0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Raja Kumar</cp:lastModifiedBy>
  <cp:revision>1</cp:revision>
  <dcterms:created xsi:type="dcterms:W3CDTF">2023-03-22T13:25:14Z</dcterms:created>
  <dcterms:modified xsi:type="dcterms:W3CDTF">2023-03-22T13:54:08Z</dcterms:modified>
</cp:coreProperties>
</file>