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7E2800-B62F-4D05-B4D2-6397C52406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46F1A7-B32A-400B-A1C3-A8D6FDE5B5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23-03-2023 23:47:57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39529F2-A346-4046-9086-21CAA3C4E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2023-03-23T18:17:58Z</dcterms:created>
  <dcterms:modified xsi:type="dcterms:W3CDTF">2023-03-23T18:17:58Z</dcterms:modified>
</cp:coreProperties>
</file>