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B6FB5FA-6E80-4C80-B494-0DDF0A57E5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Electric Vehicle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B48350-1690-4E13-BBC4-0AFD94D6AD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11/15/2024 4:46:45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Vehicles By Model" id="10" name="slide10">
            <a:extLst>
              <a:ext uri="{FF2B5EF4-FFF2-40B4-BE49-F238E27FC236}">
                <a16:creationId xmlns:a16="http://schemas.microsoft.com/office/drawing/2014/main" id="{F9858FA5-604F-455A-831C-39799A2B9A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1419225"/>
            <a:ext cx="6115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 VEHICLE DATA ANALYSIS" id="11" name="slide11">
            <a:extLst>
              <a:ext uri="{FF2B5EF4-FFF2-40B4-BE49-F238E27FC236}">
                <a16:creationId xmlns:a16="http://schemas.microsoft.com/office/drawing/2014/main" id="{D4B011AA-2285-4307-B1DC-D6D73A1305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VEHICLES" id="2" name="slide2">
            <a:extLst>
              <a:ext uri="{FF2B5EF4-FFF2-40B4-BE49-F238E27FC236}">
                <a16:creationId xmlns:a16="http://schemas.microsoft.com/office/drawing/2014/main" id="{AC74D3F2-375F-42F2-8D46-4E57FB45C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12" y="0"/>
            <a:ext cx="1408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Electric Range" id="3" name="slide3">
            <a:extLst>
              <a:ext uri="{FF2B5EF4-FFF2-40B4-BE49-F238E27FC236}">
                <a16:creationId xmlns:a16="http://schemas.microsoft.com/office/drawing/2014/main" id="{68036363-F6A2-4DA8-9C29-99173A9382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619125"/>
            <a:ext cx="2095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BEV Vehicles" id="4" name="slide4">
            <a:extLst>
              <a:ext uri="{FF2B5EF4-FFF2-40B4-BE49-F238E27FC236}">
                <a16:creationId xmlns:a16="http://schemas.microsoft.com/office/drawing/2014/main" id="{AB93008F-5645-4B2B-904E-E13B68A759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85775"/>
            <a:ext cx="19050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HEV Vehicles " id="5" name="slide5">
            <a:extLst>
              <a:ext uri="{FF2B5EF4-FFF2-40B4-BE49-F238E27FC236}">
                <a16:creationId xmlns:a16="http://schemas.microsoft.com/office/drawing/2014/main" id="{5CA76F6B-8376-42A3-97E2-2A4B856809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85775"/>
            <a:ext cx="19050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Vehicles By Model Year" id="6" name="slide6">
            <a:extLst>
              <a:ext uri="{FF2B5EF4-FFF2-40B4-BE49-F238E27FC236}">
                <a16:creationId xmlns:a16="http://schemas.microsoft.com/office/drawing/2014/main" id="{EEB4F62B-A881-4328-BD81-8796F8FE1E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50" y="0"/>
            <a:ext cx="5689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vehicles by state" id="7" name="slide7">
            <a:extLst>
              <a:ext uri="{FF2B5EF4-FFF2-40B4-BE49-F238E27FC236}">
                <a16:creationId xmlns:a16="http://schemas.microsoft.com/office/drawing/2014/main" id="{40D2CA9D-0E8C-4C93-B70E-41B3EABC7C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22" y="0"/>
            <a:ext cx="974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Total vehicles by make" id="8" name="slide8">
            <a:extLst>
              <a:ext uri="{FF2B5EF4-FFF2-40B4-BE49-F238E27FC236}">
                <a16:creationId xmlns:a16="http://schemas.microsoft.com/office/drawing/2014/main" id="{4B105D9C-29B3-4927-9191-84E438694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69" y="0"/>
            <a:ext cx="8676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Total Vehicles by CAFV Eligibility" id="9" name="slide9">
            <a:extLst>
              <a:ext uri="{FF2B5EF4-FFF2-40B4-BE49-F238E27FC236}">
                <a16:creationId xmlns:a16="http://schemas.microsoft.com/office/drawing/2014/main" id="{A05E25A8-7228-4EA8-B553-08F362D0D9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6" y="0"/>
            <a:ext cx="10894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2024-11-15T11:16:52Z</dcterms:created>
  <dcterms:modified xsi:type="dcterms:W3CDTF">2024-11-15T11:16:52Z</dcterms:modified>
</cp:coreProperties>
</file>