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uk-a.online.tableau.com/#/site/tableauhost/workbooks/311924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24C676C-7338-47DB-8B07-DE8E96EA088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trip advisor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9F2C46A-BF7B-4A8C-AB4C-C832FA89A59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3/23/2023 1:53:20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21A6529-E8B7-4578-AD33-08A17058BD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421"/>
            <a:ext cx="12192001" cy="57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2023-03-23T13:53:20Z</dcterms:created>
  <dcterms:modified xsi:type="dcterms:W3CDTF">2023-03-23T13:53:20Z</dcterms:modified>
</cp:coreProperties>
</file>