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56" r:id="rId6"/>
    <p:sldId id="260" r:id="rId7"/>
    <p:sldId id="261" r:id="rId8"/>
    <p:sldId id="262" r:id="rId9"/>
    <p:sldId id="263" r:id="rId10"/>
    <p:sldId id="257" r:id="rId11"/>
    <p:sldId id="264" r:id="rId12"/>
    <p:sldId id="265" r:id="rId13"/>
    <p:sldId id="266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dd-in_Banner">
            <a:extLst>
              <a:ext uri="{FF2B5EF4-FFF2-40B4-BE49-F238E27FC236}">
                <a16:creationId xmlns:a16="http://schemas.microsoft.com/office/drawing/2014/main" id="{C6FC079E-4A9F-35C2-C7A5-B32C53F82589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Add-in_Icon" descr="Icon for Microsoft Power BI.">
            <a:extLst>
              <a:ext uri="{FF2B5EF4-FFF2-40B4-BE49-F238E27FC236}">
                <a16:creationId xmlns:a16="http://schemas.microsoft.com/office/drawing/2014/main" id="{5DDA043C-5FE9-768C-69C6-3DEA86CA4B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479766C2-54AF-FE9E-8302-DAE80A87EE9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479766C2-54AF-FE9E-8302-DAE80A87E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01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DB0B23-E4DB-4236-24AE-805698D06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24"/>
            <a:ext cx="12192000" cy="64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3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dd-in_Banner">
            <a:extLst>
              <a:ext uri="{FF2B5EF4-FFF2-40B4-BE49-F238E27FC236}">
                <a16:creationId xmlns:a16="http://schemas.microsoft.com/office/drawing/2014/main" id="{2E548F9B-5E8D-7817-457B-6D1EE4AC21CE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Add-in_Icon" descr="Icon for Microsoft Power BI.">
            <a:extLst>
              <a:ext uri="{FF2B5EF4-FFF2-40B4-BE49-F238E27FC236}">
                <a16:creationId xmlns:a16="http://schemas.microsoft.com/office/drawing/2014/main" id="{51355612-9BDD-B8DF-8705-A5E1A8716F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F0601494-294C-3663-05E7-FA8B0CB795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F0601494-294C-3663-05E7-FA8B0CB795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70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dd-in_Banner">
            <a:extLst>
              <a:ext uri="{FF2B5EF4-FFF2-40B4-BE49-F238E27FC236}">
                <a16:creationId xmlns:a16="http://schemas.microsoft.com/office/drawing/2014/main" id="{ABC86539-89A9-9716-63C0-EC6CFCAA95D4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Add-in_Icon" descr="Icon for Microsoft Power BI.">
            <a:extLst>
              <a:ext uri="{FF2B5EF4-FFF2-40B4-BE49-F238E27FC236}">
                <a16:creationId xmlns:a16="http://schemas.microsoft.com/office/drawing/2014/main" id="{9D7A2418-0A6C-26F5-8F51-E636C4F4A9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0F40D291-AB44-2950-10F7-AB4FEBD8844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0F40D291-AB44-2950-10F7-AB4FEBD884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83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dd-in_Banner">
            <a:extLst>
              <a:ext uri="{FF2B5EF4-FFF2-40B4-BE49-F238E27FC236}">
                <a16:creationId xmlns:a16="http://schemas.microsoft.com/office/drawing/2014/main" id="{4A0B8897-C8A1-6AFF-19B0-3FA79877F4F3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Add-in_Icon" descr="Icon for Microsoft Power BI.">
            <a:extLst>
              <a:ext uri="{FF2B5EF4-FFF2-40B4-BE49-F238E27FC236}">
                <a16:creationId xmlns:a16="http://schemas.microsoft.com/office/drawing/2014/main" id="{5A1790AA-37D6-8816-575E-F39634FA49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42EC9C06-A154-5E3A-0260-DD0215C610F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42EC9C06-A154-5E3A-0260-DD0215C610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83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dd-in_Banner">
            <a:extLst>
              <a:ext uri="{FF2B5EF4-FFF2-40B4-BE49-F238E27FC236}">
                <a16:creationId xmlns:a16="http://schemas.microsoft.com/office/drawing/2014/main" id="{E6BB2C99-0333-4150-22AB-26172AB5FA35}"/>
              </a:ext>
            </a:extLst>
          </p:cNvPr>
          <p:cNvSpPr txBox="1">
            <a:spLocks/>
          </p:cNvSpPr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Add-in_Icon" descr="Icon for Microsoft Power BI.">
            <a:extLst>
              <a:ext uri="{FF2B5EF4-FFF2-40B4-BE49-F238E27FC236}">
                <a16:creationId xmlns:a16="http://schemas.microsoft.com/office/drawing/2014/main" id="{CDE508D8-E254-1BCA-EF57-ACA0B8CDFB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C3235D10-6036-C125-699B-A873A2070A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C3235D10-6036-C125-699B-A873A2070A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38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09BC0F-B9CD-6B17-CF76-EDE3257C5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1100CABF-4C2A-AD78-5F50-0159411DF3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" descr="Add-in content for Microsoft Power BI.">
                <a:extLst>
                  <a:ext uri="{FF2B5EF4-FFF2-40B4-BE49-F238E27FC236}">
                    <a16:creationId xmlns:a16="http://schemas.microsoft.com/office/drawing/2014/main" id="{1100CABF-4C2A-AD78-5F50-0159411DF3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712EA-FAF6-A31F-9169-A5FB182E2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3" y="298335"/>
            <a:ext cx="11371205" cy="63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A7CB4-0A7D-19A9-529A-24C26DF5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494890"/>
            <a:ext cx="11241069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49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9F17D10-CE60-4AFB-88FB-C91392DFA328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EEB3&quot;"/>
    <we:property name="bookmark" value="&quot;H4sIAAAAAAAAA+1cbVPbOhb+K57cmWV3JnuRZEu2+g1CuLAFQpPQTtvp3JGtE/CtY6e2Q8t2+O8ryQkbEgdCgNj0QqcQ27J0nqPnvFlyfjZkmI0icXUihtB409hNkq9DkX61sN1oNuLJyU7n7fFO9+2fJzvHbXU6GeVhEmeNNz8buUjPIX8fZmMR6S7Uyc9fmg0RRafiXB8NRJRBszGCNEtiEYX/haKxupSnY7huNuDHKEpSobvs5SIH3e2laq6O1dj4d4zVkCLIw0voQZAXp33bdx3AjBOMfNtBCAtfNRuEUa5u1V34V+0fo1SJ83MKY99c5NhXjV3qU0qFbXPCHH1nfjXSbVpKgPMkDQMRNYxoKWSFJD8brSQaD82n9q3zvWScBtCFgbkU52F+pXrqjYdKkQqvtHoigsw6zGGYNa4V4tM0UfooWplLZ3GYmysXyfdWCkoG2XiDr5tzouOAS5cMXPDBIx7zkQde1aLvJcF4CHFu2lgTGa5WAOMC5tz2uIMEQg6RBHuyOjBd+DaGLNeNLsKRtad5uIjhizqTFRwsOFbGQnX+ThpiP5DAA8e2ceAh5HKO7GXAi450P++nFkGajf00GZoeJ0abqZb34W02+mYAdK3M88MFpGB6aCWxDPOJAg/nlJpNmqyg7uLAyDKn2U4qIbW68FehN6uVSK1aJcV7EY2Nw1CDHIUKp4KskerT6satLd3sy/W1UfvzU2CJoMt5LDxs+0QxwAHmALgud5aa4y8zkWbwlabv03G7b6awuaxBp3v39Y9HlVBgAnH5xBM3wAGhgU8AJHI95qJfeeJdZJ2KLLcosvbH+TgFS4qrzIrCoYlaK1Dhw2H/4PDERdsUbXhG75G9zMFfmvxEqTUXYTzx4hyYjTkjiDHf9QPCCUHLHX1FMexUBF+tnmq1AAwVkSuMz6NJ+mWSLPOpIFUji8JA8VQld752gAbSEFRypz9IkQuDbFSMFkJxXXtI9RcM8PKp31N3yOR7rOfdzPr1NJlTkv81E0tvOPT8ytH0azaI44KHRSCZjVQAZxJ7ru74TjXl8CP3kx+39GR6Q2zgUmIzN6AqK/M96nJ7/d4GmLmuh4j6j1DAOELcv7e3cKhS7sW+CCOUgY3BBUmJR7nj38/dHXkp4gDkAnF3zs9TOBdTh9N+BKuPtGGqTEuooDtQrS/m56zV6/fDIXxK4oLS++N4kv/bazA8EKm8rR11oB3+7pVBvhem0/ICN+cA1AZ1YUAOggHingpA3MPqh6tE8l56CNPL7jjPVV8LLKEc68pIII4kx4KqpJzVzsMV8VlXieOsxMk1KxNsJ8iVordPIxHHILdXqSZmxV1qbccgsnEKz6DFd2Nh7hpORljHoIwiWxcizde1q8rmQmctpWHopoJ9rkC0knha96Pbgn00Em2SEEpFPUhNrP8cj6NIHc9ox5zRYopU5bBTH1FIOU0IHqa/qQQmAVdp26TfeWnvahbGEn4o8jYbEcTn+UWR0+krNmA3IAMkhY9U+hZgGWzSvz0BtgdaZ+siDCLIeyavw47jUco95NrUWZLknUNcZG8Led7/a5jVqplvs9XMMkibKme+rahjaz+ESGYrPprYKresra3PZcb0Zabqmf5qNrgjHEkVHX1KQOop4vw15K4q2G4qYvkLRlVfpA8JqWQ+pG4SXHVRdDr7JYFyc2M36xCUF0LwLfzrRWKDcHmUKrtcGnmbNc4HVJGj6mrBA/CQgIByWr8nOis7302U66uJ3DrrW62dXrs3V7uilyF+7+zY2msfWe/6H63Wftc6O+kdHJ6etvdeJpwu5OM0tqYm8jJBnEBuiiO9zPgkCGod/0fhZZL3hR9BnYrqOU+0NPB3k+/P9wx3ToiS2D/zEHmjk6wj8dwvpaGJMsrD9IyoNQyPlNgYAWVSqIrZcRnnyPsFw2OVnqC60ql11ut3jttd6+Dda4XyXM7qtpKrqFPmJPhlq5XWOMuTofIES33gkhYvrWZhDGPX8QhiEmwncBhGd2w3qmoVOlLQrN9q5fBedqB4dchPTMy6rK7Mr6bc6yxr65kGrj2w0UBym4vAd5DP+CafpqzxvOrlrKb4s6sp81A2tYri36PTp1o9Md2WL5fYPiEDggLBfMxcZmPfkxvk2NpZxsthWjDLtBI0myJbcL9mn4pvMzlyOeschwvhYhQwB2yqfrgwrFtnJxYSKPAowhJz4IBtLrHYIINNACyNii+Mp6NZnhYANkXNUXlW8URsnKQo5UyUjiMdxMBBnBNhM8yQuJeJ2YUYlTARC24L6YHHENg24YIJWJfVlCJGBxQjiRAJKCXIJ7WrStbaoHWvDTzXptldyL8D3Noz+3J3VD3zxt4V91PpuzzC2cBXGapNCCKEcrTRPUCr4fkjSaS6lGVjqB0v67KZu0RHxQwLW2IQyHe5A9wXruOi+vmi4mmEmU/V24uY5OqXnubVVZW7KZdm8kaBYJJgabuBAx5SmSKBTVYoK65w7xy1e1anu6eS3pNO3YlXxRQvaKiYXc4IxsL1XMKIJLbvu/IF7xjZOO1UNB4pVlk3KXmZfH977pUscSuxRaz7Nm/HF0OnSWQ+TcX5oh/JXUJUXFUZUHqlxjctysf9/dZA6vYwU3AiMcr0ROg389UpCUb4t3C1OcBaktNQp3LTLwhYDU8ZvyqEVU73RXTqTJokuR5hKteUYfoR8ISJUqhklQN1EPI9G5BLnKB2rqcoXk2J/mrYd2tnUo4MEKZCIMd23QD7qoxG9UsX7t9mvfFIMvb/XUOpVANrD7KgVlIdq/HSUETWb9Y/Xk1zhb3kzxNsixEqDEczW9bXDK83RldlUJ2x/PWR3BhqlUhmvMXaSBaNewmiB6UczUZwEUYyhdign2+y5KH2yc7b9l7xbR7r32/95+yw1bZ6x51O/+Cw/YjuHGZ1Pm1NldtPzpV3u8Fv/hXuhro+YvaAUttFtoNtn3pQuxB893a9CrcRTlfl/nmk3aFF/1Vr8Vi9xSP1Fs+ul3i9JJJWP1GuT29DeM1sHsCx50tzSoarMMaWg1832JbYQ42w2Y/DNhNgqgQ1v1/5aWaK1mqm6JOykNUKG3sUthKXXl0+u3O02+72e52TntXrnPUP2t2T7d6H7bOTw/6j8tyiA6t3dtru6q9Ubfd7T9vb9tHZ7m6n9db0eivXZdKXCDyHck9QyoR+w6d2ua5ZtD9VZU0irY8gynbQVbuGMRGurnJtfwD4qsrBzqUmS2Tpw9fMaCWePV9etDBYxQsT88Afs+YytYd6QHoiNKVW9BTBaMJ4kAOPUJfRgAbYkUJQ5OhbHr797nrh+yr/SJPxyJhQIFzbAY8yztVIxPXdYtUozA5CKXWkMSKbTsrMPBnn2UgEcCpiKDF3Yyuy2OFwh8mbLwBvTCUN9XvNd9+ghbrxDtfX/wN14a6SolwAAA==&quot;"/>
    <we:property name="creatorSessionId" value="&quot;3d692fcf-b6a2-4bf6-855a-51605852b427&quot;"/>
    <we:property name="creatorTenantId" value="&quot;a88ab27e-0bb6-497d-9186-0c3c8f4c2280&quot;"/>
    <we:property name="creatorUserId" value="&quot;100320031F35D06F&quot;"/>
    <we:property name="embedUrl" value="&quot;/reportEmbed?reportId=52027b99-ac72-4a3c-8b51-b2310c179007&amp;appId=88f2365f-2465-46f2-8d62-a4c04ac7f2e4&amp;config=eyJjbHVzdGVyVXJsIjoiaHR0cHM6Ly9XQUJJLVVTLUVBU1QyLUItUFJJTUFSWS1yZWRpcmVjdC5hbmFseXNpcy53aW5kb3dzLm5ldCIsImVtYmVkRmVhdHVyZXMiOnsidXNhZ2VNZXRyaWNzVk5leHQiOnRydWV9fQ%3D%3D&amp;disableSensitivityBanner=true&quot;"/>
    <we:property name="initialStateBookmark" value="&quot;H4sIAAAAAAAAA+1cbVPbOhb+K57cmWV3JnuRZEu2+g1CuLAFQpPQTtvp3JGtE/CtY6e2Q8t2+O8ryQkbEgdCgNj0QqcQ27J0nqPnvFlyfjZkmI0icXUihtB409hNkq9DkX61sN1oNuLJyU7n7fFO9+2fJzvHbXU6GeVhEmeNNz8buUjPIX8fZmMR6S7Uyc9fmg0RRafiXB8NRJRBszGCNEtiEYX/haKxupSnY7huNuDHKEpSobvs5SIH3e2laq6O1dj4d4zVkCLIw0voQZAXp33bdx3AjBOMfNtBCAtfNRuEUa5u1V34V+0fo1SJ83MKY99c5NhXjV3qU0qFbXPCHH1nfjXSbVpKgPMkDQMRNYxoKWSFJD8brSQaD82n9q3zvWScBtCFgbkU52F+pXrqjYdKkQqvtHoigsw6zGGYNa4V4tM0UfooWplLZ3GYmysXyfdWCkoG2XiDr5tzouOAS5cMXPDBIx7zkQde1aLvJcF4CHFu2lgTGa5WAOMC5tz2uIMEQg6RBHuyOjBd+DaGLNeNLsKRtad5uIjhizqTFRwsOFbGQnX+ThpiP5DAA8e2ceAh5HKO7GXAi450P++nFkGajf00GZoeJ0abqZb34W02+mYAdK3M88MFpGB6aCWxDPOJAg/nlJpNmqyg7uLAyDKn2U4qIbW68FehN6uVSK1aJcV7EY2Nw1CDHIUKp4KskerT6satLd3sy/W1UfvzU2CJoMt5LDxs+0QxwAHmALgud5aa4y8zkWbwlabv03G7b6awuaxBp3v39Y9HlVBgAnH5xBM3wAGhgU8AJHI95qJfeeJdZJ2KLLcosvbH+TgFS4qrzIrCoYlaK1Dhw2H/4PDERdsUbXhG75G9zMFfmvxEqTUXYTzx4hyYjTkjiDHf9QPCCUHLHX1FMexUBF+tnmq1AAwVkSuMz6NJ+mWSLPOpIFUji8JA8VQld752gAbSEFRypz9IkQuDbFSMFkJxXXtI9RcM8PKp31N3yOR7rOfdzPr1NJlTkv81E0tvOPT8ytH0azaI44KHRSCZjVQAZxJ7ru74TjXl8CP3kx+39GR6Q2zgUmIzN6AqK/M96nJ7/d4GmLmuh4j6j1DAOELcv7e3cKhS7sW+CCOUgY3BBUmJR7nj38/dHXkp4gDkAnF3zs9TOBdTh9N+BKuPtGGqTEuooDtQrS/m56zV6/fDIXxK4oLS++N4kv/bazA8EKm8rR11oB3+7pVBvhem0/ICN+cA1AZ1YUAOggHingpA3MPqh6tE8l56CNPL7jjPVV8LLKEc68pIII4kx4KqpJzVzsMV8VlXieOsxMk1KxNsJ8iVordPIxHHILdXqSZmxV1qbccgsnEKz6DFd2Nh7hpORljHoIwiWxcizde1q8rmQmctpWHopoJ9rkC0knha96Pbgn00Em2SEEpFPUhNrP8cj6NIHc9ox5zRYopU5bBTH1FIOU0IHqa/qQQmAVdp26TfeWnvahbGEn4o8jYbEcTn+UWR0+krNmA3IAMkhY9U+hZgGWzSvz0BtgdaZ+siDCLIeyavw47jUco95NrUWZLknUNcZG8Led7/a5jVqplvs9XMMkibKme+rahjaz+ESGYrPprYKresra3PZcb0Zabqmf5qNrgjHEkVHX1KQOop4vw15K4q2G4qYvkLRlVfpA8JqWQ+pG4SXHVRdDr7JYFyc2M36xCUF0LwLfzrRWKDcHmUKrtcGnmbNc4HVJGj6mrBA/CQgIByWr8nOis7302U66uJ3DrrW62dXrs3V7uilyF+7+zY2msfWe/6H63Wftc6O+kdHJ6etvdeJpwu5OM0tqYm8jJBnEBuiiO9zPgkCGod/0fhZZL3hR9BnYrqOU+0NPB3k+/P9wx3ToiS2D/zEHmjk6wj8dwvpaGJMsrD9IyoNQyPlNgYAWVSqIrZcRnnyPsFw2OVnqC60ql11ut3jttd6+Dda4XyXM7qtpKrqFPmJPhlq5XWOMuTofIES33gkhYvrWZhDGPX8QhiEmwncBhGd2w3qmoVOlLQrN9q5fBedqB4dchPTMy6rK7Mr6bc6yxr65kGrj2w0UBym4vAd5DP+CafpqzxvOrlrKb4s6sp81A2tYri36PTp1o9Md2WL5fYPiEDggLBfMxcZmPfkxvk2NpZxsthWjDLtBI0myJbcL9mn4pvMzlyOeschwvhYhQwB2yqfrgwrFtnJxYSKPAowhJz4IBtLrHYIINNACyNii+Mp6NZnhYANkXNUXlW8URsnKQo5UyUjiMdxMBBnBNhM8yQuJeJ2YUYlTARC24L6YHHENg24YIJWJfVlCJGBxQjiRAJKCXIJ7WrStbaoHWvDTzXptldyL8D3Noz+3J3VD3zxt4V91PpuzzC2cBXGapNCCKEcrTRPUCr4fkjSaS6lGVjqB0v67KZu0RHxQwLW2IQyHe5A9wXruOi+vmi4mmEmU/V24uY5OqXnubVVZW7KZdm8kaBYJJgabuBAx5SmSKBTVYoK65w7xy1e1anu6eS3pNO3YlXxRQvaKiYXc4IxsL1XMKIJLbvu/IF7xjZOO1UNB4pVlk3KXmZfH977pUscSuxRaz7Nm/HF0OnSWQ+TcX5oh/JXUJUXFUZUHqlxjctysf9/dZA6vYwU3AiMcr0ROg389UpCUb4t3C1OcBaktNQp3LTLwhYDU8ZvyqEVU73RXTqTJokuR5hKteUYfoR8ISJUqhklQN1EPI9G5BLnKB2rqcoXk2J/mrYd2tnUo4MEKZCIMd23QD7qoxG9UsX7t9mvfFIMvb/XUOpVANrD7KgVlIdq/HSUETWb9Y/Xk1zhb3kzxNsixEqDEczW9bXDK83RldlUJ2x/PWR3BhqlUhmvMXaSBaNewmiB6UczUZwEUYyhdign2+y5KH2yc7b9l7xbR7r32/95+yw1bZ6x51O/+Cw/YjuHGZ1Pm1NldtPzpV3u8Fv/hXuhro+YvaAUttFtoNtn3pQuxB893a9CrcRTlfl/nmk3aFF/1Vr8Vi9xSP1Fs+ul3i9JJJWP1GuT29DeM1sHsCx50tzSoarMMaWg1832JbYQ42w2Y/DNhNgqgQ1v1/5aWaK1mqm6JOykNUKG3sUthKXXl0+u3O02+72e52TntXrnPUP2t2T7d6H7bOTw/6j8tyiA6t3dtru6q9Ubfd7T9vb9tHZ7m6n9db0eivXZdKXCDyHck9QyoR+w6d2ua5ZtD9VZU0irY8gynbQVbuGMRGurnJtfwD4qsrBzqUmS2Tpw9fMaCWePV9etDBYxQsT88Afs+YytYd6QHoiNKVW9BTBaMJ4kAOPUJfRgAbYkUJQ5OhbHr797nrh+yr/SJPxyJhQIFzbAY8yztVIxPXdYtUozA5CKXWkMSKbTsrMPBnn2UgEcCpiKDF3Yyuy2OFwh8mbLwBvTCUN9XvNd9+ghbrxDtfX/wN14a6SolwAAA==&quot;"/>
    <we:property name="isFiltersActionButtonVisible" value="true"/>
    <we:property name="isVisualContainerHeaderHidden" value="false"/>
    <we:property name="pageDisplayName" value="&quot;Main Dashboard&quot;"/>
    <we:property name="pageName" value="&quot;b3b74e169210b34001ab&quot;"/>
    <we:property name="reportEmbeddedTime" value="&quot;2025-03-12T07:56:41.247Z&quot;"/>
    <we:property name="reportName" value="&quot;Order Monitor Dashboard&quot;"/>
    <we:property name="reportState" value="&quot;CONNECTED&quot;"/>
    <we:property name="reportUrl" value="&quot;/groups/me/apps/88f2365f-2465-46f2-8d62-a4c04ac7f2e4/reports/be074d5c-9af1-4ba8-a2d6-f810f421dad0/b3b74e169210b34001ab?bookmarkGuid=63f51235-bfbb-491a-a1c8-a41f457f4d70&amp;bookmarkUsage=1&amp;ctid=a88ab27e-0bb6-497d-9186-0c3c8f4c2280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a35d2ea-a8fe-462d-b973-71c33f6c6dd8}">
  <we:reference id="WA200003233" version="2.0.0.3" store="en-US" storeType="OMEX"/>
  <we:alternateReferences/>
  <we:properties>
    <we:property name="Microsoft.Office.CampaignId" value="&quot;none&quot;"/>
    <we:property name="reportUrl" value="&quot;/groups/me/apps/88f2365f-2465-46f2-8d62-a4c04ac7f2e4/reports/ed46f0b7-adbf-4be7-9576-3e24f583b486/f4a66ed05c42a44b3da0?bookmarkGuid=751626d4-d52a-4d80-9bd3-5c511487d3fe&amp;bookmarkUsage=1&amp;ctid=a88ab27e-0bb6-497d-9186-0c3c8f4c2280&amp;fromEntryPoint=export&quot;"/>
    <we:property name="reportState" value="&quot;CONNECTED&quot;"/>
    <we:property name="artifactViewState" value="&quot;live&quot;"/>
    <we:property name="reportEmbeddedTime" value="&quot;2025-03-12T07:52:27.105Z&quot;"/>
    <we:property name="creatorSessionId" value="&quot;2233dde3-b088-44b7-b9de-bde4b3c327b2&quot;"/>
    <we:property name="creatorUserId" value="&quot;100320031F35D06F&quot;"/>
    <we:property name="creatorTenantId" value="&quot;a88ab27e-0bb6-497d-9186-0c3c8f4c2280&quot;"/>
    <we:property name="pageDisplayName" value="&quot;Dashboard&quot;"/>
    <we:property name="pageName" value="&quot;f4a66ed05c42a44b3da0&quot;"/>
    <we:property name="reportName" value="&quot;Order Cut Analysis Dashboard&quot;"/>
    <we:property name="isVisualContainerHeaderHidden" value="false"/>
    <we:property name="isFiltersActionButtonVisible" value="false"/>
    <we:property name="initialStateBookmark" value="&quot;H4sIAAAAAAAAA+0da3PaxvavaOhM3XZIu3pL+UYAN26MoYCTSTqezj4OWImQqCQcczP+73dXAhtjATJgEFgej43E6ux5v1Za/SgxJxy6eHyBB1B6W3rn+98GOPgmmaVyyZucazY/NCrtD/9eVBp1ftofRo7vhaW3P0oRDvoQfXTCEXYFBH7yn6tyCbtuC/fFUQ+7IZRLQwhC38Ou8z9IBvOvomAEd+US3A5dP8ACZCfCEQiwN3w4P+Zzy7/LMp8S08i5gQ7QKDnd07BhAEM61RSsaURlGPFhPceN+KUCBBnXb4cBR+fHlIzT+EvZ6FFiUdXSNR1hS9epTPiV0XgoxlQ5An0/cCh278EJaB+nCCnl0mngD2K4E5aFfGTdi5xozA86owFnHyeTSR3sQiidRTAQI7rxBOiOc+fTNQQQQ6j6HnMSkjg4PxL/BNoQhpOTZ97jc+HkOnc08J6O7vijgEIbeg8HMYJ3nM+twOdSSJCMMav5dDQAL4pRlCaUj/lYjuJH7I5iYfLJzh3OBM4PwQZxmgM4+dKttE7ioQsHtBrLB3w+TyBc3Ymfq0QTZmjJROMqvj+P8HLp2v9eDYCfYaW38l35ie7QHrKxQkBluqlqMjLMfOjOi6hJM2AQSG34mpidVPUZZFOPZZL3Rq47lftupL6AjlXSthRQiYV6CBFV13UZMWovkvbLE9GG/zjLIzHo2hlKNeEpV9NgWrRnIdQDpBpEBaBMXkjD0WhsPHk2N9aod5d7qWZ7lRc72YcyT0hcLH6ZWj0da8TCFsMWMrBqqkcs+ASJS8+Jsgm+2tmx2B4hOC82gUKYOKc4d0nNbsT5ZekN2FRWNc2myDIUZioG2MccnA5f4jdxIsw5FWHHm4hVMXiYUTDPTIXD5p5b02LJh47Xdyepc5wgx58S1pecAc+1RV5ORIQTcO7EjLJCZYpMMExFlhVNpUg1V8KK4DYi/u1TaIgHDwMIwzKlYCOdmLaxEhqOdfrdKIo4P5+ApJoKGtdxjcoGaLJpGkxdl1hbtU1saIwxbFANyYbFA91Ck9l6DK+OwsgfcMfcwgE3Hj6lpMwrxMIxs6qBEmewjAPVa4e6EHVch/KUVNN4DWNbyFR17RFbSnyqflxN9cFLzIFTPkzwcSB84M7jT8s8Ap31CKn07Mof0CzclU4dcFmYMWc9Sbfrk5N/qpedbrNRb0vv/76a8SLTP9yfqj2FKcQ0ZBMRDEKljR1q37sAe2yZ6qUPOBy9I7N695SYXSkdWcnXbWlcDDhd1xRT5h7dRpjoFtK4xkHiNXeka9mCXwvTb1KHj1pH0cJYwxYoFcMRTtGogajp+H+ICU/nd41fwfzvnmBrws9pY4lj/nUm/7oX3Msz5yqWqWVSojBiAzYVVccyaBivlGmF3WCPcp7OC7TS7wfQx1PNr28g7XMcRqLWxLx87vHR10/cbqfbdQbwxfcSUZ+OvEmPTl1D8hQH7HFs5wei4Hk3jimvOcG0BSiX5wjIDdWJYpm6wnMRHQiWbY2n4gaj1nNEmoPeY9UfDDm8cP7og+MJcZZL59CLMnN3cSo/E17jr9pO/zpaYMST7tEOe4bz2D2puA9bdpubzRLBjiKpikNOTdUfjucsBW0m6i2ae0Y9WEnMY2dXaMay6v2yIdXq59Lf3c9S9bQtXV503p+1WvWaRA9fU55PXAafsm/tv+xK1Uqn3llT8XMgkma79lQkR0bOs33TrguDRqVbb59VzqWLy0ZKbZCB2Q3A4SiA7aJ16riu1E5bU9krs/h8gYNdScQF6Zf6bQQeA/ZrrpCMS9VcYdQZkTeLsFpZgkSYuFC/zViFKC9YhWwnLUmqEUCapTGTGYRhW8EEWerqpsGB5i1FNXK4siuqkaIaKaqRohopqpFjIGcT3/Rqk/7Xk7kuNmIRRYY7XZO557rw3ml/BPuH04W+eYymq047WbblkRFu49jogtePrpP7SeI1B2KpGKsK001kM/5BlVcvQx9oPlBk+YcruyLLL7L8Issvsvwiyz8Gcoosfw2sWi72orivn0O0fnoN5cczzHPSQ8dU7Vk9ixBELaypGrFX32J8oHH41WbXRQ5V5FBHlUNto4LYNw1FHngI5BxwHvi6k5td91rn4u8OO64bPaa1uO+KeyoDHcvYVAEjWbVAJkVmeGSZYdF3XS7You9aaEZRMxxFzbBOvr3rTtVvF/VPv0nCUNs8W5zs6iLVIKS5aqilo1lhX0diL5fXkIpmu0FV1zFR5B5DCFk8g+KHmInJ1tuswDAJU0xbxwZjWGYIbHM1tPAaD1N2FjCpZbMeEGKpCkfPRqqxy2e7M7ohsSdQCwLHZ9JnwEGubGAGubzi9ccngG/Sz1LzRsQbVxKH6xjn0keXt/c8fL53ZknRxW0CLWV6uF5Bin6STJ32dQvJc0/Xl4/h0fIU3gudTbTqYZoGRDih9seMne0UrawqsZGv4UKlmF4Di9meXCBodBgIsM5EEiHP1eCMbb8O3oYXX5YM32v5XczQHNKxmoSJJSYmeCPONvBQjED8W0Ef92SyWJpEcuk+5ceewDPeLzQRYeC78aepgV2JLs0NuMm3/40gGHNa4hHpNPz+hPkchBNy9rh4GAr3L/YrLU9VZ/wBxrs1Y4FNy/G8KSpC4M+kKyckbYma1Ji9gMLHc/FBgZ/Uy1Pap3457j6W6LXjsgC8WWcxnnHdC0xRO5n4nDUub8nKyZQxXb/PU4x7bEU4iSOKRgnFJkE6A0Vjmq4Se/WOXgs2zFKgp/A8GzETK9jUiKHg/G0jk3Wldud4TXvEv5wLJyMpv6ZuqZQfBNW8I6jn66HWefSMfKHX8V0mdX3pJ0ncIL7gLqLNipUjSIYXWOnLpRCpE+4x5i5iwLrBN9WrZIq4WSeY8ff75NujsLM1dnEfl0bUuuCMzcCl+JBUcCuSpWn/jqqGjjRi8owCY8NASF6yZW3OHq3K51YFe8SKD8hfK/1hN4zRgHAz+DnfgU/Y0pnHaxOOVQfcJOw1VkMRRrfnwDnVyJeLlMkMe3Tx9ySuXYjeW+4+i+oZ97E+JffWvk9KZlzO2pQs8BD76wlcVD7Uaxs0BeLrpb8uz6p1qdNoNrvvz+obgNMMqfllSZehnBXS9B0ea6HxcPHiTodlYjAwoVQzkI0MqsqJ38xVOrH0GY58BKF97nI7y53kPjnbNBmSMWOGLl5pYGoGzV+S2Kmc1zvi5kme/180C8lm4FAiXUI1rNiGKSNNrOYDyKaeO+m2mpPgUAh2OXMmOwpQmdm6DMwiqm1rxLJ0ljuZJq/EiQXJoaW/Gun41u4rXiyJh3W8ZQt+ytZu4F3E7GVrfNw0IHIGEK+RvEHyG8XqIvQ2/k10fub65YSouSFEf4OUN4o5R8jq2wnCCAdRbfKiwyVeYSXTuGl57JmAEqSNeUBZnNQ7iL4DPPJRWbdm353RC77vw3OmY5P4UEpBI8xAFsMqD4886TFWPx2w8+bK2YVUqXalP8+kWqVbL/znS/nPNEY/z3fa+/edmxCxe79pF35zmej25TOfYnKVqPPci9H+DPzRMEYIAzAg2GKyqikImQTLVJx3wvcOY6IJEbcRYiBpTsgfReEQU2hhD1I0LG51MmArJBq/0rg0xdQh7rM6und3/wdQMR0sc3kAAA==&quot;"/>
    <we:property name="bookmark" value="&quot;H4sIAAAAAAAAA+0da3PaxvavaOhM3XZI7+ot5RvBpPGNH9TgZJKOP5zdPWAlQqKScOyb8X+/uxLYGAuQMQYZK5OxLWl19rxfK61+1rgXD324PoYB1t7W3oXh9wFE3xW7Vq8F2TnNQkc3maE5RFNVblq6Q8XVcJh4YRDX3v6sJRD1MfnkxSPwJSBx8p/zeg18vw19edQDP8Z6bYhRHAbge//DbLC4lEQjvKnX8GrohxFIkJ0EEpRgL8VwcSxQUP9UVTElsMS7xA6yJDvdM8CykBOJHBgG1TkQMazn+Ym4VYKg162rYSTQ+Tmh5n16UbV6jDpMd0zDJOCYJlMlTcn1UI5pCgT6YeQx8G/BSWifJghp9dr7KBykcMeci8XIVpB4ybU46IwGgouCTK50wMdYOUhwIEd00wnIjeDO5wuMMIXQDAPuZSQJcGEif0m0MY7HJw+C++fi8X3+aBA8HN0JRxHDU+zdHaQI3gg+t6NQSCFDMsVsP2SjAQZJiqIypvxajBUofgJ/lApTTHboCSYIfkg2yNMCwN7XbqO9lw6dO6B9tHjAl8MMwvmN/HeeacIULYVoXMb3xxFer12EP5oRijO89la9qT/QHdYjLmgUdW7auqESyy6H7jyLmpxEHCPlFL9lZqc0Q47F1GOR5IOR70/kvhmpz6FjmbQdDXXqkB4hVDdNUyWcufOk/fxEnOK/guWJHHThDZV96SmX02A7rOcQ0kOiW1RHZFydS8POaGw6eTE3dtTqLvZSJ6fLvNjeNpR5TOJ88avM6ZlgUAccDg6xQLf1HRZ8hsRZ4CXFBN/sbFhs9xCcFZtEIc6cU5q75GY38vyi9AZdpuqG4TLiWBq3Re7m7nJwevkSv0wTYcGpBLxgLFbNEmFGA5GZSoctPLdhpJKPvaDvj1PnNEFO/8pYX/MGIteWeTmVEU7CuZEzqhpTGbHRskXyrhk6I7q9FFaCVwkNrx5CIyJ4WEg5qIyhS0xqu9ZSaJDq9LtRkgh+PgDJDB0NoeMGUy00VNu2uL4qsa7u2mAZnHOwmEFUyxGBbq7JrD2GN0dxEg6EY25DJIxHTKloswoxd8y0apDMGSziQPPCYz4mHd9jIiU1DFHDuA6xddO4x5aamKqfVlN9DDJzEJQPM3w8jO+4c/+vRR6BTXuEXHo25Q9YEe4q7z30eVwwZ93Lt+u9vX+aZ53uyVHrVPnw9/mUF5n8EP5U72lco7al2oQCSpW2Nqh97yII+CLVyx/wcvSOTuvdQ2I2pXR0KV/XpXEp4Hxd02xVeHSXADUdYgiNw8xrbkjXigW/NrDvSkeMWkXR4lTD5igVhwRyNGogazrxG1PC8/m9L+7g4Y9AsjXj56SxJDD/NpV/3Qru+ZlznsrUsRnVOHURbE03QUUDYKlMG/wSAiZ4OivQRr8fYR8mmt96grQPIU5krQmifO6J0RcP3G6n2/UG+DUMMlG/HwXjHp2+guQZRPx+bBcHsuB5d51Svu9FkxagWp8hoDRUZ4plm5rIRUykoLqGSMUtzpzHiLQEvcdmOBgKePHs0UcvkOKs1w6xlxTm7vxUfiq8ppdOvf5FMseIx92jDfYMZ7F7UHG/bNk93WwWCHaUKE2IBTXNcHg9YynkaaJeo7kX1IOlxNx3dpVmLKrez46U/dah8nf3i9J8f6qcHXc+HLTbrX2FvXxNeTxxBXzKtrX/rKs0G51WZ0XFL4FITk73H4pkx8h5tG/adGFw1Oi2Tg8ah8rx2VFObVCA2UcI8SjC9aL13vN95TRvTWWrzBLzRR74iowLym+tqwQDjvz3UiGZlqqlwqgzom/mYbW0BEmA+ti6KliFaM9YhawnLcmqESSGY3CbW5SDqwEljr68afBC85aqGnm5squqkaoaqaqRqhqpqpFdIOcpvunVJv2vJ3Odb8Qyigw3uiZzy3XpvfN+SPYPJwt9sxhNVp02smwrIiNepbHRx6CfXGTPk6RrDtTRAXSNmzZxufhDV5cvQ7/QfKDK8l+u7Kosv8ryqyy/yvKrLH8XyKmy/BWwavsQJGlfv4Ro/fIayo9HmOe4hw5M7zk9h1LCHDB0g7rLHzF+oXH41WbXVQ5V5VA7lUOto4LYNg1VHvgSyHnBeeDrTm423Wudib8b7Lg+6TWt+X1X6OkcTVDB1hGIqjuo0ioz3LHMsOq7LhZs1XetNKOqGXaiZlgl3950p+qP49bnPxRpqKciWxzv6qLsY8xK1VDLR7PBv43kXi6vIRUt9oCqaQLV1B4nhDgigxKHwOVkq21WYNmUa7ZrgsU5qJygay+HFl/AMGdnAZs5Lu8hpY6uCfRcolubfLe7oBuSewK1MfJCrnxBiEplA1PIlRWv/3xG/K78qpxcynjjK/JwFeNc+Ory+t6HL/fOLDm6uE6gtUIv12tEM/eyqfMut4k683Z9fRdeLc/hvdTZTKvupjnCBDJqf07Z2UbRKqoST/I1QqgM2AXylO3ZDZJGj6ME640lEYtcDQ/4+uvgdXjxRcnwrZbfpAwtIR3LSRhbYmaCl/LsEQzlCCKuSvqEJ1Pl0iRRa7cpPwQSz3S/0EyEUeinf00M7Fx2aS7Rz67+O8LoWtCSjsin4c8HzBcgvFiwx4dhLN2/3K+0PlGd6494vVkzlti0vSCYoCIF/ki6SkLSmqjJjdlzKLw/lxgUhVm9PKF94pfT7mONXXg+jzCYdhbXU657jikae2Ofs8LtbVXbmzCmG/ZFinGLrQwnaUQxGGVgU2Jy1AxumDp1l+/oNWfDLA17msizCbdBA9uglgbl20am6ErtxvGa9Ih/O5RORtF+z91SqTwI6mVH0CzXS62z6FnlQq8T+lzphsovinxAfM5TRE8rVnYgGZ5jpc+XQuROuMWYO48BqwbfXK9SKOIWnWDK32+Tb/fCztrYJXxcHlGrgrOeBi7Hh+SCW5IsTfp3TLdMYlBbZBQAlkWIumDL2pK9WlXOrQq2iJUYUL5W+t1uGKMBFWbwa7kDn7Slg0DUJgKrDvpZ2DtaDkUa3ZYD50Qjny9SZjNs0cXfkrhyIXprudssqqfcx+qU3Fr7NimZcjkrUzLHQ2yvJ3Dc+Njaf0JTIL1f+e/ZQbOldI5OTrofDlpPAGdYysnXBV2GelFIk294rITG3c3zOx2ODWgBZcywiEsspquZ3yxVOrHwHY5yBKFt7nI7zZ3sOTnXtjlRgXPLlJ80sA2LlS9J7DQOWx358KTI/49PKskW4FAmXcoM0FzLVokhV/MRVdssnXTbJ+PgUAl2MXPGOwowlbumityhuusa1HFMXjqZZp/ESQUpoOV/Gmn31u4bQSqJu3W8RQt+2toe4J3H7EVrfMI0MPEGmK6RvCHqG83pEvI2/Z/p/NT9iwnRS0OI+YZobzR7hpDljxPECUTJ/vhDhwu8wlKmCdMK+CMBZUhbs4CKOKl3mPxAvOejim7Nvjmjl3zfhufMxybzoYyhQblFHA66CI8i6bGWvx2w8ebKwbHSaHaVvw6U/Ua3VfnP5/KfeYx+nO90t+87n0LE5v2mW/nNRaLbls98iMl5ps4zH0b7KwpHwxQhQORIweGqbmiE2BRUJs978QePc9mESNsIKZA8JxSOkngIDNsQYI6Gpa1OjnyJRNNPGtfuVPb/OpWVI0p5AAA=&quot;"/>
    <we:property name="embedUrl" value="&quot;/reportEmbed?reportId=0fbd7a44-df7d-474e-9387-1df76d06d771&amp;appId=88f2365f-2465-46f2-8d62-a4c04ac7f2e4&amp;config=eyJjbHVzdGVyVXJsIjoiaHR0cHM6Ly9XQUJJLVVTLUVBU1QyLUItUFJJTUFSWS1yZWRpcmVjdC5hbmFseXNpcy53aW5kb3dzLm5ldCIsImVtYmVkRmVhdHVyZXMiOnsidXNhZ2VNZXRyaWNzVk5leHQiOnRydWV9fQ%3D%3D&amp;disableSensitivityBanner=true&quot;"/>
    <we:property name="backgroundColor" value="&quot;#FFE899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33FDD44-F7DF-42F4-9018-8E6971134D0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E899&quot;"/>
    <we:property name="bookmark" value="&quot;H4sIAAAAAAAAA+1cW3PbthL+Kxyeh7x4OriSQN7iS9pMHdu1nWROO3nAZSGzpkiVpJy4Gf/3A4KSa1vWxU5ssT7SE0WCi28v2F0sVvoW26we5eryQA0hfh1vl+X5UFXnkYy34qK7ZzVzHIHhwiiSIKIYwv5pOWqysqjj19/iRlUDaD5m9VjlLSF/84/PW7HK8yM1aL85ldewFY+gqstC5dnf0A32j5pqDFdbMXwd5WWlWpInjWqgJXvhh/vvHgL+ifoZlWmyCzgB03R3DQaMHGhEpSKYc5xi5Ye5LG/8my0Ffbn3dVR5NN+mzLwND1PAUlIhGVIIMWIJFta/2VyO2jE7fv5BWWVG5XFAVkHdAfkW75T5eBiu9m7dPynHlYFjcOFR0WTNpad0Mh56aXp2bXSicqijdw0M6/jKM3xUlV4cYdQx/DWGumkHnWWjaLdlvx1yVn7ZqcB/s/FrfLV1zQNNhHQpT5DHThOZSMTnou+E0YL6OJUm2YrfVuUwSGWi9tqPnAUd1S3mc7g8hsFOOdSlH3UaJkFXXr2fzqCCQGWnLGzWTCRxUDaz4nl3R2T15L0VhNl9CSDvyO3nd1NZeTQfVT4Ohufp7meeZ89+y3V7248txnneDvx81X4+X/0gvc6KaC7Gu/psMdSdLQdbvdea/f2F5mwcJalBVNgU0kRibpR4ClO4bb/9MoOdDyenh+/3jqNfflunKSxc4rcxzl/aDDMhwTivV4cclxjgxtJ+Yy9UYcKdnqxr//rI06zvfvs1KzxnaCveB9esLNT5Og6iPawG4f5xNjgLROcr95lX+S14s8v8IgQ7L81GZcVkLSdSmkSDA4sEswk1xMH85f50kWk5b5B7LxW8WHSsisGsL0OdL8uKQT6J6yF6h6vOruI6z4w3V5816D89tcDeEHzW0F5Y1ajA5aibNYPueWnDYwhCuFfbr7ah+QJQvIonCr+aZgmegT9vONdrl/C8cmpdzFaMwCGfYWCGRAoKKaJsP1XtaUUWnLdRG+lKmXNoIuPXdJ61bqdPet/1b9jySy8Uv1RqnRUoSqWxAEyqhKUJSMp1L63gyE8H0X5WN1HQ4kbtK4qp07MzkqfaYIWlVj6aS0NFP/V8GB2Mh9rraaPhpQLqdGuEEIQRzmlqtWWUuoQvzdGxNkAtSzjVDIMwYNCT5OiPS+ueJCVf7hKXZumvEH41zdKfL5F7YAQMqftscn4b63tQ9biCHw92Z1w3pV90UZt3R0dQmces5IEa+1V7cyH7N8rKQrV9GWxhN6umJRdvi3tr5K1zB6nPpQgyCRhDBDZIooS2syz2V2dqdIfLlhYGnkrut8461doiRwHjXjrrdgN5z94R3TDAdcHa5/2ElfQTFuknLNo7WCdlbqPTMlKFjf4ThdD3oxOVARRd3JnJVf4JxD2ptDxZ6SwY5ArxeOfNwZvdN9cxuUuJ2hd/VLa3FWf1u+LCUwDbbaY9M++XU2lPEHqQLf4jyzZRVOYMbHfYsNudsHR1wRZBZkO4Mv7Vd7ZbQT+yivZ9jmlRce2GDQR93T476h7GEy1YoClwI50lElLMiO3nbvfX8OjksH242QitJKNuLySJ44hLzqV1RlhKpEO91PCtVHJTynq4qDp9pyRlKkmUTqhkApilPa1rzDty2+j47qlpV9OwSGNKlPEqtZwaahVbqte5m92nQv1fUPfVqdabofptaVbansKKPgGch+T58KI1yDzc2KyKhfY1qTSpop42onTTVmUerqZQfNqbwwXk3dO/xlB5yi6MmD/nT2GSz22e69nI1ahuFdCmr/6WhQDah9rnYbRFcZQVxRRCa7Or8jGx+zmcfCfZOXZ732QtF1XZ7ZamApzaSnsQPLGpRDGLeMqZD2ACSWY16+f522FbdYvC0vQUN1HswaKanLRxwf3HEMsBJxpLB8sLhNlQ3S2DtrQ4kQJhJbVzkCgALJx9fHR8MxhUMFDTjf7dXoqHiGpf1eGwWUX+iR99NpPLnZyeZkP4vSw6I3o7LiZVXPoImzKqsisWifHdInFvuO5MVgicUCqJsAmWgmgpmFtqHnPqx4w74NbZRJC2Gw+EJuyxtBRLDWiVIsyQtopY76ceS0tI5d2doykxzOLEJ+wuXUqrga+NLr/OUqPG+tSfcKqRpcxgmooFVfLJsVeKKLdGEW49QwlnDiRsjr2WltlCgW1r3pkY+3edifX0pOQ5/PNDQ9lv/vq2w0KPcdO538F7g7fbqto5U1Xz2IO9vkmiXTr35hoTE7t88tpu113aeerEgENSQUKFBcow0guKmxN/KDVjzKaCKaclSS0TXPfHHz7vmcN6O3W/y4VMtCmU9kmh0Q4DssJRo4H2R5tPorgbTa4rHRdNGjjmxbIPJ5isIZotaNVdb9x6cPPlOltPtjuAuJ+wFh+xrw3W4iP2tcFiPYN1UBZTu29eQBpH/j0snFZjc56XykYfmizP/u6mv80OfkRW2iidw97XF5GLkuvKFyVCC2xY4hjlWDPMlieBm03x/0Uv6Gbfu9n3vsB9r6TMMCGwxEC805PU0gXF8M2+d7PvfQkB7IXve19EgOgrC58gtFM+AP+mi/8aVt02gDdl73B9R6VmHXAn2/ze4VqtL3O9GJd0B6/gdp6syUvlube7nXK8pErSz58Qrxnfgp++9jWUbIozy8NqV5nBoCxBDowkPFXOGrtCZ/rm55tPzlunHc4SRREFkjBQOEEAnXYWcqkCB9vjpvH4ZvpTLJOpkEIISBlQSwgneinJOQ1ffosrFQHBrQElsNEIJ4+llQrtiNM89YCQJVQCWt5pNKcL52rmb2R+rsrxqPuxmpYUuEmFpZA4xgmD0O2T1b9k1kJx/S9rzFoHqVYImATAFgtjbw8M/9TWTXdf92A5buqRMnCkCrinizC0zlqwk+t5nYRhkusmwqur/wHpy0Uthk4AAA==&quot;"/>
    <we:property name="creatorSessionId" value="&quot;310c38e4-4365-49c8-a22a-5a0dd4d5b18d&quot;"/>
    <we:property name="creatorTenantId" value="&quot;a88ab27e-0bb6-497d-9186-0c3c8f4c2280&quot;"/>
    <we:property name="creatorUserId" value="&quot;100320031F35D06F&quot;"/>
    <we:property name="embedUrl" value="&quot;/reportEmbed?reportId=fff76901-aab5-4cdc-9ece-ddd7cd3eacb7&amp;appId=88f2365f-2465-46f2-8d62-a4c04ac7f2e4&amp;config=eyJjbHVzdGVyVXJsIjoiaHR0cHM6Ly9XQUJJLVVTLUVBU1QyLUItUFJJTUFSWS1yZWRpcmVjdC5hbmFseXNpcy53aW5kb3dzLm5ldCIsImVtYmVkRmVhdHVyZXMiOnsidXNhZ2VNZXRyaWNzVk5leHQiOnRydWV9fQ%3D%3D&amp;disableSensitivityBanner=true&quot;"/>
    <we:property name="initialStateBookmark" value="&quot;H4sIAAAAAAAAA+0ca1PbxvavaNQP+cJ09int5hsQ0maSAAWSzL13Mnf2cdaoCMmVZBKa4b93tbIpxvgBCVil9idptTp7Xntee+Rvsc3qYa4u99U5xC/jnbI8O1fVWSTjrbgYjx0cvH2/ffT2//vb7/f8cDlssrKo45ff4kZVA2g+ZvVI5S0EP/i/z1uxyvNDNWjvnMpr2IqHUNVlofLsT+gm+0dNNYKrrRi+DvOyUi3I40Y10IK98NP9vV8b/0z9iso02QUcg2m6UYMBIwcaUakI5hynWPlpLssb/2YLQV/ufR1WHptvEypeh4cpYCmpkAwphBixBAvr32wuh+2cXb/+oKwyo/I4YFZB3SHyLd4t89F5uNqbGj8uR5WBI3DhUdFkzaWHdDw692z05NroWOVQR28aOK/jK0/wYVV6doRZR/DHCOqmnXSaDaNXLfntlNPyy24F/s7GL/HV1jUNNBHSpTxBHneayEQiPhf7jhktUh8n3CRb8euqPA9cGcu79jNnkY7qFuczuDyCwW55rks/6yQsgq68eD+dQgUBym5Z2KwZc2K/bGbZ8+YWy+rxeysws7sJSN7i2y9vJrzy2HxU+Sgonof7LvM0e/JbqtthP7cY5Xk78fNV+/t89YPkOsuiuTjelmeLQ93pctDVO7XZjy9UZ+MoSQ2iwqaQJhJzo8RjqMK0/vZLDXY/HJ8cvN87in79bZ2qsHCLT+M4f2szzIQE47xcHXJcYoAbW3vbXqjChJGe7Gv/+tDDrG/fvc0KTxnait+Ba1Zm6nwZB9YeVIMwfpQNTgPQ+cJ94l0+hd7sNr8Izs5zs1FZMd7LiZQm0eDAIsFsQg1xMH+7P55nWk4b5N5KBSsWHaliMGvLUGfLsmKQj/168N7hqtOruM4z49XVRw36dw8tkHcOPmpoL6xqVKBy2K2aQfe8tOExBCbcKe0XO9B8AShexGOBX02iBE/A7zeM67VJeFo+tSZmK0bgkI8wMEMiBYUUUbafovawIgvO66iNdKXMGTSR8Xs6z1qz0ye5v/Jv2PJLLwS/lGudFihKpbEATKqEpQlIynUvteDQLwfRu6xuoiDFjdhXZFMnZ2ckT7XBCkutvDeXhop+yvkg2h+day+njYSXMqiTrRFCEEY4p6nVllHqEr40RsfaALUs4VQzDMKAQY8Soz8srHuUkHy5SVwapb9A+MUkSn+6QO6eHjCE7rPB+TSu70HVowp+PLK7o7op/aaL2rg7OoTKPGQnD9TI79qbG9m/UVYWqp3LoAuvsmpScvG6uLdG2jpzkPpYiiCTgDFEYIMkSmi7ymJ7daqGt6hsYWHgqeQ+ddap1hY5Chj30li3CeQduSO6oYDrQusd7ydaST/RIv1Ei/YOreMyt9FJGanCRj9FwfX96EBlAEXnd2Zilb8dcU8qLY9WOgsKuYI/3t3e3361fe2Tu5CoffFHRXtbcVa/KS48BLBdMu2Jeb8cSnuC0INo8W9etoGiMqdgu8OGV93RSlcXbDHIbHBXxr/6xnY76EdW0b7PMC0qrt3QgSCv6UOj7mE8loIFmgI30lkiIcWM2H5mu2/Do+OD9uEmEVqJR10uJInjiEvOpXVGWEqkQ72U8FQouSll3Z9VnbxTkjKVJEonVDIBzNKe1jXmHbltZHz71LSraVikMSXKeJFaTg21ii2V69xk97Gw/g+ou+pU641QfVqalbanaEWfAM5C8Hxw0SpkHgY2u2Khfo0rTaqoJ40o3bJVmYerCSo+7M3hAvLu6R8jqDxkF2bMX/PnsMjnNs71ZORqWLcCaMNXP2QhIO1d7dMQ2mJxmBXFBIVWZ1elY6z3cyj5TrBz9PauxVoqqrLLliYMnOhKexA81qlEMYt4ypl3YAJJZjXr5/nbQVt1i8LW9BA3XuzerBqftHHB/c8QywEnGksHywuE2bm6XQZtYXEiBcJKaucgUQBYOPtw77g9GFQwUJNE/3YvxX1Y9U7V4bBZRf6Jn306E8sdn5xk5/DfsuiU6PWoGFdx6QN0yqjKrlgkxreLxL2hulNZIXBCqSTCJlgKoqVgbql6zKkfM+6AW2cTQdpuPBCasIfCUiw1oFWKMEPaKmK9nXooLCGVN3eOpsQwixMfsLt0KawGvja6/DoLjRrrQ3/CqUaWMoNpKhZUycfHXimi3BpFuPUEJZw5kLA59lpaZgsFtq15Z2Lsn3Um1tOTkqewz/d1Zb/562mDhR5ipnOfwXuFtzuq2j1VVfPQg72+caLdOnfGGmMVu3z02m7XXdpZ6sSAQ1JBQoUFyjDSC4qbY3soNWPMpoIppyVJLRNc98cePu2Zw3o7db/LhIylKZT2QaHRDgOywlGjgfZHmo8iuBtNrisdF40bOOb5sg/HmKzBmy1o1V2v37p38+U6W092OgRxP9FafMS+NrQWH7GvDS3WM7T2y2Ki980zCOPIP4eEk2pkzvJS2ehDk+XZn93y0+TgB0SljdI57H19FrEoua58USK0wIYljlGONcNseRC4SYr/Fb2gm7x3k/c+w7xXUmaYEFhiIN7oSWrpgmL4Ju/d5L3PwYE987z3WTiIvpLwCUI75T3w33TxX6NVtw3gTdk7vL6jUrMOdMdpfu/wWq0vc704LukOXsHsPFqTl8pzr3e75WhJlaSfnxCvGb8Fn7721ZVsijPL3WpXmcGgLEEOjCQ8Vc4au0Jn+ubzzUenrZMOZ4miiAJJGCicIIBOOgupVIGCnVHTePxm+lMsk6mQQghIGVBLCCd6Kcg5DV8+xZWKgODWgBLYaISTh8JKhXbEaZ56hJAlVAJa3mk0pwvnauZvZH6pytGw+1hNSwrcpMJSSBzjhEHo9snqXzNrobj+lzVmrYNUKwRMAmCLhbHTE8M/tXXL3dU9WI6aeqgMHKoC7ugiDK2zFuz4el4nYVgkntCUefuz5IWpT7yurv4CP/yc369OAAA=&quot;"/>
    <we:property name="isFiltersActionButtonVisible" value="true"/>
    <we:property name="isVisualContainerHeaderHidden" value="false"/>
    <we:property name="pageDisplayName" value="&quot;Bracket Compliance Overview&quot;"/>
    <we:property name="pageName" value="&quot;c1e10feb039a2155171a&quot;"/>
    <we:property name="reportEmbeddedTime" value="&quot;2025-03-12T07:59:08.001Z&quot;"/>
    <we:property name="reportName" value="&quot;Bracket Compliance&quot;"/>
    <we:property name="reportState" value="&quot;CONNECTED&quot;"/>
    <we:property name="reportUrl" value="&quot;/groups/me/apps/88f2365f-2465-46f2-8d62-a4c04ac7f2e4/reports/39daaad0-c041-4d0e-9456-b4f709984491/c1e10feb039a2155171a?bookmarkGuid=cbe15ca4-3de1-4cba-b1a5-b74eba15a9b9&amp;bookmarkUsage=1&amp;ctid=a88ab27e-0bb6-497d-9186-0c3c8f4c2280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207FE91-EC28-4800-97BE-0460A5FB386D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E899&quot;"/>
    <we:property name="bookmark" value="&quot;H4sIAAAAAAAAA+1bbVPjNhD+Kx73w31hbiTb8st94wLcMbyEJpSbtsN0ZGmVuDh2ajsc9Cb/vSs5BkIS0gsv8bQHH/CLvHp299nVrmy+2TIpxym/PeUjsD/YH/P8asSLKyuyd+xsdq3bPTrZ7R39cbp7so+X83GV5Flpf/hmV7wYQHWRlBOeagl48ffLHZun6Rkf6DPF0xJ27DEUZZ7xNPkb6sF4qyomMN2x4Wac5gXXIvsVr0CLvcbheI5z0/cuzshFlVxDH0RVX2UOp6HvszAUnsOE8PxYD1NJWuGTWkJ8u38zLhDNt0aLA3MzABpFbhh5hBPiOdKhocQnq9uxHtPB+Qd5kQie2gZZAWUN5JvdydPJyBztz13v55NCQA+UuZVVSXWLkvqTEZoR1ZVWn6dQWocVjEp7igqfFTmaw4zqwV8TKCs9aJiMrT2tvh4yzL92CsAzaX+g0507HVw/jFTAfILYXT/yI8JWoq+NoUFdNNZ0duyDIh8Zq8z8XeLIRdBWqTFfwW0PBp18FOc46txMQqbo3i9DKMBI6eSZTKqZJU7zatE8h49MVs6e+xfGrE8MyEd2+3TY2ArRXPB0YoiHco8T1BnV11rryzg2m6SpHng51T+X0xfy66KJVmJ87E+Noay5bLi6lM14/Uk6KxJyAqBilylfSScOIXwNKszzt1006PzSP++e7Peszz9vkwpPhvg8xtWhzQJOPQ+Y5yiFf1XoK/f/GNrGlN1i0OrYfgByWXBfmyUODVjxJJtFMJFUutyNmIzcAETMQuGvDvLXW4/W6qYJu4SrRHN1y7COWTth+e2E5bQTlts6WP08ldZ5bvFMWj9ZJn0uQjSrdpIN0lkFa+pUc1SnT7tME4FZGevj+E9c3U1IjwDrY30wgKxOXhjc43rmBMr7BDB/9N9L63eEXJ/U33V2T3f3dt89TOxT86DkFV9iwVEujY3BZM/lMvfwCZl/zbRURJaUhxk2GejaPqR1KXayXoruWOwGUdOVoJJ/Pijm7pR7g+DWlBRcDEHWzc1e3crVdYhGkEg9RSnw0UNZR9BojJOUTTw1Z0dJpkm+Yx+Dqt4oMfWSwbBa5a97Dhh/zTep9U1bUwK9xbOy6R1rrYs8NUeNL3BYCteQ1nex4yoQnjIjVgN/P0N6qcmC1kj5uNSJQHMAL0kwuh/B7Vv5WuM4S7KsAaFz5nfp4rZCF/cldMH6pAW6NF3HM/3C2qCLKa2er4vfCl385+qypCBYodf8FDioyOs1tdG4WQ90q4LZepiksoBslp3nh6xfDjcTcNDt7ln9/d7FYWf/XWOa83yApcydIhvJ7V9Yu8fHVvf8837vRQUj4Bnelxd+h9hC/MsF48La/NYrvRPFHo3C0A0IoUoG0pPErKxP1oNDjn8floNmKSNEMUYd5gVeGIXEUTFb3wjuymueCZALJfEJ8HJSwCsE0qSscixfLV0kWGdQiNaV7b8CL0yIIrokl5vU7Cn2550hL6p5P+FJIaH4eGt8sJcUzc4z3Xmkw9vppnm6tOKcmf72VfPqIp5Lw2bwJZPKC2hMFQsxOogTtnJb48jc6nf1zRfv7l6qMdlyY/HIRjMPMzfyua9C7oaU80gKh7bSw3UnZzbdrR7PBi/fxD/DzR+h+gow5+Vtp5hl9lqZZN6Afcvw1BQkDmfUczxOqRMQ8KIYZCspiLIsCQoXFWnFBRdXUFkC18800at3m/jYprSz1mo1C0JXKkZCFvnAvEgwQqGdiWiudPrh+u83Ve1vSmMWMnS5DBVzOXOFjFvp71Vvelvm422vN/dm2uYq8+DTgXpnUVCQwEig/CgixIsYJ61k2RlOB9ZxUlaWIU/L2bYt/y6aaZZNeAzYvXsxeIxEHIgAr51+7lqnk1GMfvrh4bUGmvk2FlTELHaASEqo5L6j1vp25ZbKa7bQrdtDWbl10gZY1heAK7Pr0L3WlEzNhR9x8SS/Zl/BvNJbMTPJlvf4G0Wfs8M/4/2WNbnfTHu+LiuCZWvvLRzieMebv7Q4I84Tm/N1pAUipK4X+yAEY0FEAz/irVzTu7r0tkzCQok/uoWNTbbNzmE5oroCcTxOFPeRgIpFDgif+2Yb/El3JiM+WPKCSHkUAp86RBFHcM8VxInWyuLGFB8nVYXKLoiUkWQcIkcF0iOey5RwxKbwmO8SRqjC2FOh4zmeiNdvxq0stnYHgwIGvPkg6TncOual2T3kFt7B0cOFzYb++Xkygt/yrI6+g0k2Y7W7QTAKXshN3xq1Rus61v1AMYplcxB5fuRJ4sr629RN6EGJiiXDNhpLcsVI7Ekq18qq4KaK85vH0qYLn9J+KvLJ2HBMkzDwlE/Bj0OfIaWZ6duT8nMipV5rzGJhhCxLl/mkKsdcwBnPYEnaNBWUrLeZn0id5t9b7AZpEqff9QnZdPoPnrQEbn8zAAA=&quot;"/>
    <we:property name="creatorSessionId" value="&quot;9c1dd86f-a78b-44d9-a9f4-98670df9a060&quot;"/>
    <we:property name="creatorTenantId" value="&quot;a88ab27e-0bb6-497d-9186-0c3c8f4c2280&quot;"/>
    <we:property name="creatorUserId" value="&quot;100320031F35D06F&quot;"/>
    <we:property name="embedUrl" value="&quot;/reportEmbed?reportId=fff76901-aab5-4cdc-9ece-ddd7cd3eacb7&amp;appId=88f2365f-2465-46f2-8d62-a4c04ac7f2e4&amp;config=eyJjbHVzdGVyVXJsIjoiaHR0cHM6Ly9XQUJJLVVTLUVBU1QyLUItUFJJTUFSWS1yZWRpcmVjdC5hbmFseXNpcy53aW5kb3dzLm5ldCIsImVtYmVkRmVhdHVyZXMiOnsidXNhZ2VNZXRyaWNzVk5leHQiOnRydWV9fQ%3D%3D&amp;disableSensitivityBanner=true&quot;"/>
    <we:property name="initialStateBookmark" value="&quot;H4sIAAAAAAAAA+1bbVPjNhD+Kx73w31hbiTb8st94wLcMbyEJpSbtsN0ZGmVuDh2ajsc9Cb/vSs5BkIS0gsv8bQHH/CLvHp299nVrmy+2TIpxym/PeUjsD/YH/P8asSLKyuyd+xsdq3bPTrZ7R39cbp7so+X83GV5Flpf/hmV7wYQHWRlBOeagl48ffLHZun6Rkf6DPF0xJ27DEUZZ7xNPkb6sF4qyomMN2x4Wac5gXXIvsVr0CLvcbheI5z0/cuzshFlVxDH0RVX2UOp6HvszAUnsOE8PxYD1NJWuGTWkJ8u38zLhDNt0aLA3MzABpFbhh5hBPiOdKhocQnq9uxHtPB+Qd5kQie2gZZAWUN5JvdydPJyBztz13v55NCQA+UuZVVSXWLkvqTEZoR1ZVWn6dQWocVjEp7igqfFTmaw4zqwV8TKCs9aJiMrT2tvh4yzL92CsAzaX+g0507HVw/jFTAfILYXT/yI8JWoq+NoUFdNNZ0duyDIh8Zq8z8XeLIRdBWqTFfwW0PBp18FOc46txMQqbo3i9DKMBI6eSZTKqZJU7zatE8h49MVs6e+xfGrE8MyEd2+3TY2ArRXPB0YoiHco8T1BnV11rryzg2m6SpHng51T+X0xfy66KJVmJ87E+Noay5bLi6lM14/Uk6KxJyAqBilylfSScOIXwNKszzt1006PzSP++e7Peszz9vkwpPhvg8xtWhzQJOPQ+Y5yiFf1XoK/f/GNrGlN1i0OrYfgByWXBfmyUODVjxJJtFMJFUutyNmIzcAETMQuGvDvLXW4/W6qYJu4SrRHN1y7COWTth+e2E5bQTlts6WP08ldZ5bvFMWj9ZJn0uQjSrdpIN0lkFa+pUc1SnT7tME4FZGevj+E9c3U1IjwDrY30wgKxOXhjc43rmBMr7BDB/9N9L63eEXJ/U33V2T3f3dt89TOxT86DkFV9iwVEujY3BZM/lMvfwCZl/zbRURJaUhxk2GejaPqR1KXayXoruWOwGUdOVoJJ/Pijm7pR7g+DWlBRcDEHWzc1e3crVdYhGkEg9RSnw0UNZR9BojJOUTTw1Z0dJpkm+Yx+Dqt4oMfWSwbBa5a97Dhh/zTep9U1bUwK9xbOy6R1rrYs8NUeNL3BYCteQ1nex4yoQnjIjVgN/P0N6qcmC1kj5uNSJQHMAL0kwuh/B7Vv5WuM4S7KsAaFz5nfp4rZCF/cldMH6pAW6NF3HM/3C2qCLKa2er4vfCl385+qypCBYodf8FDioyOs1tdG4WQ90q4LZepiksoBslp3nh6xfDjcTcNDt7ln9/d7FYWf/XWOa83yApcydIhvJ7V9Yu8fHVvf8837vRQUj4Bnelxd+h9hC/MsF48La/NYrvRPFHo3C0A0IoUoG0pPErKxP1oNDjn8floNmKSNEMUYd5gVeGIXEUTFb3wjuymueCZALJfEJ8HJSwCsE0qSscixfLV0kWGdQiNaV7b8CL0yIIrokl5vU7Cn2550hL6p5P+FJIaH4eGt8sJcUzc4z3Xmkw9vppnm6tOKcmf72VfPqIp5Lw2bwJZPKC2hMFQsxOogTtnJb48jc6nf1zRfv7l6qMdlyY/HIRjMPMzfyua9C7oaU80gKh7bSw3UnZzbdrR7PBi/fxD/DzR+h+gow5+Vtp5hl9lqZZN6Afcvw1BQkDmfUczxOqRMQ8KIYZCspiLIsCQoXFWnFBRdXUFkC18800at3m/jYprSz1mo1C0JXKkZCFvnAvEgwQqGdiWiudPrh+u83Ve1vSmMWMnS5DBVzOXOFjFvp71Vvelvm422vN/dm2uYq8+DTgXpnUVCQwEig/CgixIsYJ61k2RlOB9ZxUlaWIU/L2bYt/y6aaZZNeAzYvXsxeIxEHIgAr51+7lqnk1GMfvrh4bUGmvk2FlTELHaASEqo5L6j1vp25ZbKa7bQrdtDWbl10gZY1heAK7Pr0L3WlEzNhR9x8SS/Zl/BvNJbMTPJlvf4G0Wfs8M/4/2WNbnfTHu+LiuCZWvvLRzieMebv7Q4I84Tm/N1pAUipK4X+yAEY0FEAz/irVzTu7r0tkzCQok/uoWNTbbNzmE5oroCcTxOFPeRgIpFDgif+2Yb/El3JiM+WPKCSHkUAp86RBFHcM8VxInWyuLGFB8nVYXKLoiUkWQcIkcF0iOey5RwxKbwmO8SRqjC2FOh4zmeiNdvxq0stnYHgwIGvPkg6TncOual2T3kFt7B0cOFzYb++Xkygt/yrI6+g0k2Y7W7QTAKXshN3xq1Rus61v1AMYplcxB5fuRJ4sr629RN6EGJiiXDNhpLcsVI7Ekq18qq4KaK85vH0qYLn9J+KvLJ2HBMkzDwlE/Bj0OfIaWZ6duT8nMipV5rzGJhhCxLl/mkKsdcwBnPYEnaNBWUrLeZn0id5t9b7AZpEqff9QnZdPoPnrQEbn8zAAA=&quot;"/>
    <we:property name="isFiltersActionButtonVisible" value="true"/>
    <we:property name="isVisualContainerHeaderHidden" value="false"/>
    <we:property name="pageDisplayName" value="&quot;Compliance Trend&quot;"/>
    <we:property name="pageName" value="&quot;52a1866588c425cc46b3&quot;"/>
    <we:property name="reportEmbeddedTime" value="&quot;2025-03-12T08:00:29.529Z&quot;"/>
    <we:property name="reportName" value="&quot;Bracket Compliance&quot;"/>
    <we:property name="reportState" value="&quot;CONNECTED&quot;"/>
    <we:property name="reportUrl" value="&quot;/groups/me/apps/88f2365f-2465-46f2-8d62-a4c04ac7f2e4/reports/39daaad0-c041-4d0e-9456-b4f709984491/52a1866588c425cc46b3?bookmarkGuid=3929a2e2-6bab-4e2d-8512-4a6dc18cb20e&amp;bookmarkUsage=1&amp;ctid=a88ab27e-0bb6-497d-9186-0c3c8f4c2280&amp;fromEntryPoint=export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2A2C629-C9DD-4A78-BD44-AC9FEAD6DEF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EEB3&quot;"/>
    <we:property name="bookmark" value="&quot;H4sIAAAAAAAAA+1ce0/bShb/KlZWWnYl9nY8L9v9L0B6yyWQNAlF7apazeMYfGvirOPQshXffY/thAaSkNwAiUUBIeLx+Mz5nfd4ZvKjZqPhIFbXJ+oSam9re0ny9VKlXx2vtlvrj9taraPjeufoPyf14wY2J4MsSvrD2tsftUyl55B9jIYjFecUsPHfX3ZrKo7b6jy/ClU8hN3aANJh0ldx9D8oO+OtLB3BzW4Nvg/iJFU5yW6mMsjJXmF3vMax3d8YjqhMFl1BF0xWtgrics6stDQAY31OlVbYLYziDJ/MKejrxvdBitz8mKB4V9x0ZWi0b5gvuCDKF8K4Gp/Mrgd5n30c/zxJI6PiW3I5tY8Tfuhu7V2aXBZ0xxIbYs9GP4uya7zoji5ReojSOl0Vw9A5zOAy79ErBiA3KJyzC0ihoLCf9G1UQkJySZb/y9mG4XDceNi/2zYcPxePLvuzvbvJKDXQgfDnRcHgDYq5nSaohJLJgrODxIwuoZ8VLDpj5NfYF1n8qOJRoUscrBmhEFAeuRjyZiSw87lXb+8UXRd2aB8/3OFTs6Tw5Sb/+VIawhSWlTAuk/tfA75bu0i+7aeALbb21r3ZvWc7wleEhSJg4EpOKfW1R6phO89iJq3UQuoUg69mFMeN3sM6b3WW2cStSWzGIO5AXKZ+EjIXf7m1nmUEDFfae8HqP03C49UUv9/dsNrGrN1XWD74sMwRRQ6YmyWwfYU04RFhlZZck4AQ1DkXnnnBui79oAN/ltJz9hO7otNvxWFnGF3muqh6yz3CfMt8RlCjIf/lsn47VpjzTk5XdOqNJ+dp/uZ59lVRN6LwMhX1x+4rbUhDjn9UM+kKQQmG5IUePlZ33V6pvkHC91EdgxqOUnhaWB96B06zvtdozsAiZcCK+ufxuCguSt/iU2k4NaPSnM1E5/aew8EHktwF9q4LRAdROqmJ0UYbm0WD7ONNybnvC4nhEqiRGjDi0oqpoP20KsiJQKA8boU0RApCpJbEY0tR340zG/CoZv2k5xSTtjWAD+PIYBychl67BJzu5R+sylQBbVAOF0F5Pw/H+B8K5PMDywE+YZNv/TzATIyonN8h639Ope/bCLUB6XwptOqBBI5/2pWaSiI8AP+v2HIFUsd+cjlAesP7V0dRP1f7bq0JYbaywT2QTe7aVic6v8gWaLw/iuNS1xtLJYsNv6gNlkWh+vl5CudqIuj7En6GienpsdPqHDgfep+c/Xcd5/Sk+/6w3W4cFB3fjfrjIE9m/Xh3a+GlO9L/2ksV2tU6YTUeDdFSwO6pdP9Cpdm6aa7Kusqdd25ou33p8FzBbVo3ZWxTmJ+ZbzyXaGW90OPA3YrlaazVY6eTvwJcw6DO1QhTU5VqpWk4ZZpzvYBSFmglhfJcNwwFKcrVh/PwhRrAbAVCGPeEDo1k+dxUclcoti4tEQZWuyxQ1mqrqJJhCXgdWsAC16UEiO/jbEuCMFYtpZXB90wn32ep8RCYcl0mfVeA1kJ6ElacwoP2iEdQ3iQwIgSfBXzhFH7LtdgLS0mvwX+7wX9OZas4GG25saHWhrPAekH4Wtm+2Mp209Ft/7Tbax03Os77D6/h7TW8PW94u2ts45m7BIYVbQhCBS6xXEvD169un0W0F9HAaUMaJdb5BCp90E82Xp0UfFWQJefvzhnA1wpy9ibnC9lrXeVZIV7E5i//mm2O3Y9TpeoPJ3s+yuHTJC4+TVjCCBPDFcTl3f+OIL1GHooe88f+bWYwJBENEVasBsNcIfmeE2yyUIA4guvNAs+5aUf9/oSV3IpXwTX2zy2iuY0Qj8QwceitQ/kZWR6JaG4gWADv7jDYKU3KUncCfOKMeWW5WzMXUWxT6BeiuN9l/rodJVQ0S1BrPL3TJu7Oo54+I3xnItNeco5x7xZt8VsGIuPj3JwJpgNFA6BUUL180aiqRe3G+cLqMsEU4fyjmUdHR/yz0uzJarNHq80eqxZ73SS2Ti9x/uaovnWKaf9rzbOajT1f1TNnuJXyz4ppbo5JPin5qTC7xarg3qzyqYQlFgprI6DmpYonwyYrhU0+CtucwDYP27PUbDv15l6j0+u2TrpOt3Xae9/onLzpnr05PTnsNQ4eUY+VBJzuabvRyTfwN3rdp6X2pnm6t9faPyqo3qnwCAs8wqkxxGJ9J7lWnFSuwlu0el3NNfUtcoUdnAMYmkpxdYzjpZGKC28t3XZ0qWHem7VfviL5uRfguYqQcoQt5oNbiGungFvf2+Zbo+mNG2sjufXXbSKZChprI1no41t7wbJzUj96VFIunnf+OD3cbzjd41ar9/6w8QhyXDqtzyu8ciGM+p4GX3MPGCeuq2lQuYTcrTcb3XwFCuvwk9ZrIF9BQuX6F9dMa8EIWCCSSB8C+cBRly1ptzy8UWgTqTkHa+702qSKF6zUuvdXajcnroXrrs9sePO5Ga++hqGWVmtCfJ8ANYGWsnLW12691ocrCafUaYgTtyAwHlHCYKowlHBROZ0eH5449f2e8/uhc1DvVeqYwx5k3wAqE0xmJbWtQDLLSWlwLAwCRo2UhOeHLoUP5RuDB7UXXar7u36L9SVwweeUYi4MiC9loIhcSmvBhlbugw/G8w0QI5XRXGuz1BE2sdGpqYaZg43Y8eJnMp1+Q9bt9aJL+Jz04d7+HbbOrqbVz6LNWHRlUJeO6IfCCsu9kAiqmTJW8rX3TlMCKrCGEBkGBkIJgVnb1HzQrhWEgmGWhZ4beHJtWqB5SJRnPS6UdEnoesJdm68QhaQs8bUbctfjmoRiXVqMGKLAMko1xewCgtNH7NR6lo37n3oHax1pqdphzRJHafI2ED7lYYD6U4Jpa9HUqif2F3RS9tPMSVkUuREsZOAxqyzV2rq6YirIj/f2YJi9CA1MgRkfv5GB9qgbEk2oCQMlhFq+JrHxo8ovQvbtqdBDwsBjkjKcHlLiUs2pWT6T2KzYz57+hDhxPWoJcMtdK420LrMPBNzxySWsHawBIAGzAaDIuKYLv2GoAluWVzpM+2wKezGB6ux+oMLKVGNw0qEXCBso7oExS+uthWfoQklDQqWfl6cKC18uAn/diZXUHmPMtdp3sW4LFTXB8gp1Lq2bmW/0+D1NRoPCMVymtUdE4HoEM6XxfUqK+jwavo+wcumPX28XROZN25NRNhwoA23VhznT92IBzObW8uAUvvjqutqE00jHy+b8OVO30/2bm/8Dh2HNbVtPAAA=&quot;"/>
    <we:property name="creatorSessionId" value="&quot;3571db79-3f5e-4598-9fe2-97b2b6ce7403&quot;"/>
    <we:property name="creatorTenantId" value="&quot;a88ab27e-0bb6-497d-9186-0c3c8f4c2280&quot;"/>
    <we:property name="creatorUserId" value="&quot;100320031F35D06F&quot;"/>
    <we:property name="embedUrl" value="&quot;/reportEmbed?reportId=a979e2ad-e241-4afa-9732-a8f9905c0a13&amp;appId=eaf986a2-58b5-4c37-a7bf-b33d08b02d8a&amp;config=eyJjbHVzdGVyVXJsIjoiaHR0cHM6Ly9XQUJJLVVTLUVBU1QyLUItUFJJTUFSWS1yZWRpcmVjdC5hbmFseXNpcy53aW5kb3dzLm5ldCIsImVtYmVkRmVhdHVyZXMiOnsidXNhZ2VNZXRyaWNzVk5leHQiOnRydWV9fQ%3D%3D&amp;disableSensitivityBanner=true&quot;"/>
    <we:property name="initialStateBookmark" value="&quot;H4sIAAAAAAAAA+1ce0/bShb/KlZWWnYl9nY8L9v9L0B6yyWQNAlF7apazeMYfGvirOPQshXffY/thAaSkNwAiUUBIeLx+Mz5nfd4ZvKjZqPhIFbXJ+oSam9re0ny9VKlXx2vtlvrj9taraPjeufoPyf14wY2J4MsSvrD2tsftUyl55B9jIYjFecUsPHfX3ZrKo7b6jy/ClU8hN3aANJh0ldx9D8oO+OtLB3BzW4Nvg/iJFU5yW6mMsjJXmF3vMax3d8YjqhMFl1BF0xWtgrics6stDQAY31OlVbYLYziDJ/MKejrxvdBitz8mKB4V9x0ZWi0b5gvuCDKF8K4Gp/Mrgd5n30c/zxJI6PiW3I5tY8Tfuhu7V2aXBZ0xxIbYs9GP4uya7zoji5ReojSOl0Vw9A5zOAy79ErBiA3KJyzC0ihoLCf9G1UQkJySZb/y9mG4XDceNi/2zYcPxePLvuzvbvJKDXQgfDnRcHgDYq5nSaohJLJgrODxIwuoZ8VLDpj5NfYF1n8qOJRoUscrBmhEFAeuRjyZiSw87lXb+8UXRd2aB8/3OFTs6Tw5Sb/+VIawhSWlTAuk/tfA75bu0i+7aeALbb21r3ZvWc7wleEhSJg4EpOKfW1R6phO89iJq3UQuoUg69mFMeN3sM6b3WW2cStSWzGIO5AXKZ+EjIXf7m1nmUEDFfae8HqP03C49UUv9/dsNrGrN1XWD74sMwRRQ6YmyWwfYU04RFhlZZck4AQ1DkXnnnBui79oAN/ltJz9hO7otNvxWFnGF3muqh6yz3CfMt8RlCjIf/lsn47VpjzTk5XdOqNJ+dp/uZ59lVRN6LwMhX1x+4rbUhDjn9UM+kKQQmG5IUePlZ33V6pvkHC91EdgxqOUnhaWB96B06zvtdozsAiZcCK+ufxuCguSt/iU2k4NaPSnM1E5/aew8EHktwF9q4LRAdROqmJ0UYbm0WD7ONNybnvC4nhEqiRGjDi0oqpoP20KsiJQKA8boU0RApCpJbEY0tR340zG/CoZv2k5xSTtjWAD+PIYBychl67BJzu5R+sylQBbVAOF0F5Pw/H+B8K5PMDywE+YZNv/TzATIyonN8h639Ope/bCLUB6XwptOqBBI5/2pWaSiI8AP+v2HIFUsd+cjlAesP7V0dRP1f7bq0JYbaywT2QTe7aVic6v8gWaLw/iuNS1xtLJYsNv6gNlkWh+vl5CudqIuj7En6GienpsdPqHDgfep+c/Xcd5/Sk+/6w3W4cFB3fjfrjIE9m/Xh3a+GlO9L/2ksV2tU6YTUeDdFSwO6pdP9Cpdm6aa7Kusqdd25ou33p8FzBbVo3ZWxTmJ+ZbzyXaGW90OPA3YrlaazVY6eTvwJcw6DO1QhTU5VqpWk4ZZpzvYBSFmglhfJcNwwFKcrVh/PwhRrAbAVCGPeEDo1k+dxUclcoti4tEQZWuyxQ1mqrqJJhCXgdWsAC16UEiO/jbEuCMFYtpZXB90wn32ep8RCYcl0mfVeA1kJ6ElacwoP2iEdQ3iQwIgSfBXzhFH7LtdgLS0mvwX+7wX9OZas4GG25saHWhrPAekH4Wtm+2Mp209Ft/7Tbax03Os77D6/h7TW8PW94u2ts45m7BIYVbQhCBS6xXEvD169un0W0F9HAaUMaJdb5BCp90E82Xp0UfFWQJefvzhnA1wpy9ibnC9lrXeVZIV7E5i//mm2O3Y9TpeoPJ3s+yuHTJC4+TVjCCBPDFcTl3f+OIL1GHooe88f+bWYwJBENEVasBsNcIfmeE2yyUIA4guvNAs+5aUf9/oSV3IpXwTX2zy2iuY0Qj8QwceitQ/kZWR6JaG4gWADv7jDYKU3KUncCfOKMeWW5WzMXUWxT6BeiuN9l/rodJVQ0S1BrPL3TJu7Oo54+I3xnItNeco5x7xZt8VsGIuPj3JwJpgNFA6BUUL180aiqRe3G+cLqMsEU4fyjmUdHR/yz0uzJarNHq80eqxZ73SS2Ti9x/uaovnWKaf9rzbOajT1f1TNnuJXyz4ppbo5JPin5qTC7xarg3qzyqYQlFgprI6DmpYonwyYrhU0+CtucwDYP27PUbDv15l6j0+u2TrpOt3Xae9/onLzpnr05PTnsNQ4eUY+VBJzuabvRyTfwN3rdp6X2pnm6t9faPyqo3qnwCAs8wqkxxGJ9J7lWnFSuwlu0el3NNfUtcoUdnAMYmkpxdYzjpZGKC28t3XZ0qWHem7VfviL5uRfguYqQcoQt5oNbiGungFvf2+Zbo+mNG2sjufXXbSKZChprI1no41t7wbJzUj96VFIunnf+OD3cbzjd41ar9/6w8QhyXDqtzyu8ciGM+p4GX3MPGCeuq2lQuYTcrTcb3XwFCuvwk9ZrIF9BQuX6F9dMa8EIWCCSSB8C+cBRly1ptzy8UWgTqTkHa+702qSKF6zUuvdXajcnroXrrs9sePO5Ga++hqGWVmtCfJ8ANYGWsnLW12691ocrCafUaYgTtyAwHlHCYKowlHBROZ0eH5449f2e8/uhc1DvVeqYwx5k3wAqE0xmJbWtQDLLSWlwLAwCRo2UhOeHLoUP5RuDB7UXXar7u36L9SVwweeUYi4MiC9loIhcSmvBhlbugw/G8w0QI5XRXGuz1BE2sdGpqYaZg43Y8eJnMp1+Q9bt9aJL+Jz04d7+HbbOrqbVz6LNWHRlUJeO6IfCCsu9kAiqmTJW8rX3TlMCKrCGEBkGBkIJgVnb1HzQrhWEgmGWhZ4beHJtWqB5SJRnPS6UdEnoesJdm68QhaQs8bUbctfjmoRiXVqMGKLAMko1xewCgtNH7NR6lo37n3oHax1pqdphzRJHafI2ED7lYYD6U4Jpa9HUqif2F3RS9tPMSVkUuREsZOAxqyzV2rq6YirIj/f2YJi9CA1MgRkfv5GB9qgbEk2oCQMlhFq+JrHxo8ovQvbtqdBDwsBjkjKcHlLiUs2pWT6T2KzYz57+hDhxPWoJcMtdK420LrMPBNzxySWsHawBIAGzAaDIuKYLv2GoAluWVzpM+2wKezGB6ux+oMLKVGNw0qEXCBso7oExS+uthWfoQklDQqWfl6cKC18uAn/diZXUHmPMtdp3sW4LFTXB8gp1Lq2bmW/0+D1NRoPCMVymtUdE4HoEM6XxfUqK+jwavo+wcumPX28XROZN25NRNhwoA23VhznT92IBzObW8uAUvvjqutqE00jHy+b8OVO30/2bm/8Dh2HNbVtPAAA=&quot;"/>
    <we:property name="isFiltersActionButtonVisible" value="true"/>
    <we:property name="isVisualContainerHeaderHidden" value="false"/>
    <we:property name="pageDisplayName" value="&quot;YTD Fill Rate Dashboard&quot;"/>
    <we:property name="pageName" value="&quot;501443d6d29ecd842aba&quot;"/>
    <we:property name="reportEmbeddedTime" value="&quot;2025-03-12T08:03:07.373Z&quot;"/>
    <we:property name="reportName" value="&quot;Order Fill Rate Dashboard&quot;"/>
    <we:property name="reportState" value="&quot;CONNECTED&quot;"/>
    <we:property name="reportUrl" value="&quot;/groups/me/apps/eaf986a2-58b5-4c37-a7bf-b33d08b02d8a/reports/933100fa-c482-44d8-8d8e-c4529619ea3c/501443d6d29ecd842aba?bookmarkGuid=4f14ff6f-ed89-494a-b42e-c1c923cc32c2&amp;bookmarkUsage=1&amp;ctid=a88ab27e-0bb6-497d-9186-0c3c8f4c2280&amp;fromEntryPoint=export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8A4B99E0-3570-4911-B70C-D8C75ABE43D7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E899&quot;"/>
    <we:property name="bookmark" value="&quot;H4sIAAAAAAAAA+1ca2/bOBb9K4IXmOwCnhlSIvXoN8d222yc2GO7KdpBseDjytFUlrySnDZb+L8vSdmeJvFrnMTWdgPkYUnU5bmvw0tS8reajPJJzG4v2Rhqr2qnafp5zLLPller15L5uW73/KLRP//XZeOirU6nkyJKk7z26lutYNkIiqson7JYS1Anf/9Ur7E47rGRPgpZnEO9NoEsTxMWR/+BsrG6VGRTmNVr8HUSpxnTIgcFK0CLvVHN1bHqG//iqB6ZKKIbGIAoyrMhlYFgvod8IsGhbhAgUM3CKC7UnVoCv21/nWQKzbeFFq/NRQ9wEDh+QBBDiNjSxr5Udxa3E92mqfofpVkkWFwzyDLISyDfas00no7Np/ad84N0mgnoQ2guJUVU3CpJg+lYmVGpK60BiyG3zgoY57WZUriXpcocplUf/j2FvNCNrqOJ1dLq6ybX6ZdmBupI1l7hWX2pgwLN3VC61As8absu4gyvQ18aQ4O6WljTrtdeZ+nYWGXu71y13Aa6XhuaDtBMufb9NWRgJDTTREbF3Apn9yyTz5vsYLPywGC5Z55uJiGz+vBH6XirmUptH4XiisVTE2yqk06k9FQqa031aXXjyYlu9mmm/swO4cc1QNc7sgxGLALp2aEHHHzbdznywa+GOy/T4qGFnsXHJbJWKqZjSAoD0Zprfrubrz8OGz3j7/raBr2LzQ0+dHrLiDlUzGxRfFvsBJgjzDzKKaXMcQLbJbwasfOMYfIuiYrdgqI5ODAF3AF433kaQl5ygxmdVo5f+vymAYxh4VCPSSGAcQJCYkp/YI9fvH5jlaG+m8cv0wN7/A7A9ekKPhDuEA85DPleoFxnix/YbeVQaDrfjb27/W3cvPn6RXt4lNF+ruJ6x/PAc2QYUtcGJGxJkS2C45Wa5aVuNtqIWXiuJMhV5CJtR9UmviD2n5gb8oYlAuTBI7WZjifq1vz+0XmUaAXqtQ6Exc6W28w5rcawbc73o9G1EarL8sGErRC7IiClalxEYzixkU1+Rlj9DBF6ZX5OjNyhumrGiVf0gOXGHdUejk43ZlamjF6wKJkPQTLwhIcdyv1AUF84QgTe+lHqYYwcIKj1rKkHWZRK6wOwh0SMdGwfK+O+A5dqylCAqoRvDu09wGeLJdLq3uhYjs2JFUBNDRMlo3g+gzfzdPOpzN9aHkdCUUK9lnI9DzLxMYZsZCoblRbMhMmkBBBBeV1PlNR/MFG0muFb6g6Zfkl09ph0mS0WBJQyf3xXVS2HmoMF2zx1WZIvVi/K7rM0Np8WkBSzxXADcXlVzfmzW4XBtFjd9y8POlMiolypFbNJrh2iV0/UKQlGiXO4PaziGk0vSpIFFB3Hf1WvRVJURLU/c3Rv7Tam1Bo173akGmVpOfleGGAR1sk0jus1cR3FMoPEmOR+k9U1khqJaKdUa4+7T3oInyyMMkxHigCWYHUymnz0mR34LpKYq/rWR1jaAdVCNhPGNZvAHb6YaVnYs2UIuliWwrE9HiDh7z/sXADLpxk8bdg0bkbK1UKZj42gGw6uIQ47UagJ6UZZVQ7T5jQv0rGGuweTjth0dM8w6kCH5+mtUboVZYu1UFV1taumcBkT4Dtg05AFVCCHEyoIY1snuSEPBGchIYzYAQlBAq3ICufhlsSa7wbD7kW7b739bac5lCaGQ69e3cW4YRLkBcSRAbEReC7Waxe+WDmhOEA99u7C6vZb1m/DD6shbwPVGI0yGLFFQLQPjvj1NJlnPapSITmY8p9PMzXe7cN1nGXNa5YV+9JdtZyis3Vlbbpc2X22SuY7J3yaj6OhTx0GNkeu7TuSOjZ94d8X/n3h3x+Mf1+498jce5d3gSreRUhwzCR4PtgQiBfe/T/gXfTCu0fg3ReWOxDL3UtPw3XM8yiVTDou2IJ7HhcIree6AwZah+WFfp6KWeqKan39QJvBUG/EfEwTuGdkZ48YEyyTO8YXfsb4epzW86U8V1Au1YTB95HvYof6RG516aFLnnIL1nhISVv94FzFtix2DYfDmWstlTzzRspqNCWheJQjHKoApNRDBGFMOa5c9G0tAo6Fa74Ga/29o3ebLPqPSsNzqw3PrjY8p1rwBmksrWFqtr3+Zpk5SMUJ+RjUtzLGnm8XeUV3R9xsXa38vnutK/KhQro5j9PtuwHmmErdn5A/jadopTxFnzQK3Urp5j5KtxWUfrRnGE6ajctGq3Gy/2MMr7vdljVo96/Omu3VzzPsKXdwZTU6Has7fNvuP6lgBXiO9+mFLxFbCv+Gxzs+ffeQh+OFepbvCEoEEO4LIZ3K1ebrFsOruT16xKf/mPhsDVQrqwW5qBS0C9VfFrHYupyOuSKzn17Kya0bD89VQZY9HHFIW6q49yi2TL8janFnd37vpwvvpuwR1XlAHnvrtCbXj1dntLqd9iOqDH271Xx71um0W085XmOr12iebxio6zuLOm9fnQ0fU0mVAixVPJw2Otag1z8bfmz3BxVV97JxvnTFPlDM/dY/3+kyrNltdi/fDa33jeHTlmNPqO+w3+2d6Wr5ETovZVidszdvh4+QtFWxRXFJgElbOJy6tgiQb3s+I5UrLnsxSwrzdvdLUfKXjPR8BcrD3p5i7FiYD/FQEiZshAMRSF9Kvv0NqIPPLxqd9kBvGKvJ3GX3JSJ3sFC510QpcVGAOJU2QRQhF4vq7TW9SVOpLuX5FP4ntjmP4d8VNio9jMLQDn2GZOBRhgLKXFQ9DzdEoVz1qyYyxU+/7vKdMEf0+SkUXwAqs7O9k/GOtdG9E7j5Q4Oq5MGU2IHvM4d5ArvIvPS00cfRmN1/T0jLEtgOJafUBoQJcgMbPHerrDUvY7khd5FKHukGwkOEcLT/i10+8jzCPDfAChpj3EP23rKkHUgHaSvZxMVEcEy261jA14KnX1doiRkGTyLuI0SQQFT6zlZpzMTR6bQoVKQ8EEkCW/ENcYQLGAkfoyAg+zpUYvClsH3iK3SMI6J+95XFAfs0DEKEwCUEY4TYdiesMdzswXvjb7J0OjGpRbjPPCzAxQE4DkacOQZzlL+NpNSTCFOHGSGrKCqdFvmECeixBFZQlSkmJcgtdGW+fqy2QBrxeBu/aVBLapvN/gsHKnRuH00AAA==&quot;"/>
    <we:property name="creatorSessionId" value="&quot;fcd66e59-6aa7-4ecd-ad44-8a0dc7ae0b4b&quot;"/>
    <we:property name="creatorTenantId" value="&quot;a88ab27e-0bb6-497d-9186-0c3c8f4c2280&quot;"/>
    <we:property name="creatorUserId" value="&quot;100320031F35D06F&quot;"/>
    <we:property name="embedUrl" value="&quot;/reportEmbed?reportId=44304136-9456-4926-81da-3ffe27de333d&amp;appId=eaf986a2-58b5-4c37-a7bf-b33d08b02d8a&amp;config=eyJjbHVzdGVyVXJsIjoiaHR0cHM6Ly9XQUJJLVVTLUVBU1QyLUItUFJJTUFSWS1yZWRpcmVjdC5hbmFseXNpcy53aW5kb3dzLm5ldCIsImVtYmVkRmVhdHVyZXMiOnsidXNhZ2VNZXRyaWNzVk5leHQiOnRydWV9fQ%3D%3D&amp;disableSensitivityBanner=true&quot;"/>
    <we:property name="initialStateBookmark" value="&quot;H4sIAAAAAAAAA+1ca2/bOBb9K4IXmOwCnhlSIvXoN8d222yc2GO7KdpBseDjytFUlrySnDZb+L8vSdmeJvFrnMTWdgPkYUnU5bmvw0tS8reajPJJzG4v2Rhqr2qnafp5zLLPller15L5uW73/KLRP//XZeOirU6nkyJKk7z26lutYNkIiqson7JYS1Anf/9Ur7E47rGRPgpZnEO9NoEsTxMWR/+BsrG6VGRTmNVr8HUSpxnTIgcFK0CLvVHN1bHqG//iqB6ZKKIbGIAoyrMhlYFgvod8IsGhbhAgUM3CKC7UnVoCv21/nWQKzbeFFq/NRQ9wEDh+QBBDiNjSxr5Udxa3E92mqfofpVkkWFwzyDLISyDfas00no7Np/ad84N0mgnoQ2guJUVU3CpJg+lYmVGpK60BiyG3zgoY57WZUriXpcocplUf/j2FvNCNrqOJ1dLq6ybX6ZdmBupI1l7hWX2pgwLN3VC61As8absu4gyvQ18aQ4O6WljTrtdeZ+nYWGXu71y13Aa6XhuaDtBMufb9NWRgJDTTREbF3Apn9yyTz5vsYLPywGC5Z55uJiGz+vBH6XirmUptH4XiisVTE2yqk06k9FQqa031aXXjyYlu9mmm/swO4cc1QNc7sgxGLALp2aEHHHzbdznywa+GOy/T4qGFnsXHJbJWKqZjSAoD0Zprfrubrz8OGz3j7/raBr2LzQ0+dHrLiDlUzGxRfFvsBJgjzDzKKaXMcQLbJbwasfOMYfIuiYrdgqI5ODAF3AF433kaQl5ygxmdVo5f+vymAYxh4VCPSSGAcQJCYkp/YI9fvH5jlaG+m8cv0wN7/A7A9ekKPhDuEA85DPleoFxnix/YbeVQaDrfjb27/W3cvPn6RXt4lNF+ruJ6x/PAc2QYUtcGJGxJkS2C45Wa5aVuNtqIWXiuJMhV5CJtR9UmviD2n5gb8oYlAuTBI7WZjifq1vz+0XmUaAXqtQ6Exc6W28w5rcawbc73o9G1EarL8sGErRC7IiClalxEYzixkU1+Rlj9DBF6ZX5OjNyhumrGiVf0gOXGHdUejk43ZlamjF6wKJkPQTLwhIcdyv1AUF84QgTe+lHqYYwcIKj1rKkHWZRK6wOwh0SMdGwfK+O+A5dqylCAqoRvDu09wGeLJdLq3uhYjs2JFUBNDRMlo3g+gzfzdPOpzN9aHkdCUUK9lnI9DzLxMYZsZCoblRbMhMmkBBBBeV1PlNR/MFG0muFb6g6Zfkl09ph0mS0WBJQyf3xXVS2HmoMF2zx1WZIvVi/K7rM0Np8WkBSzxXADcXlVzfmzW4XBtFjd9y8POlMiolypFbNJrh2iV0/UKQlGiXO4PaziGk0vSpIFFB3Hf1WvRVJURLU/c3Rv7Tam1Bo173akGmVpOfleGGAR1sk0jus1cR3FMoPEmOR+k9U1khqJaKdUa4+7T3oInyyMMkxHigCWYHUymnz0mR34LpKYq/rWR1jaAdVCNhPGNZvAHb6YaVnYs2UIuliWwrE9HiDh7z/sXADLpxk8bdg0bkbK1UKZj42gGw6uIQ47UagJ6UZZVQ7T5jQv0rGGuweTjth0dM8w6kCH5+mtUboVZYu1UFV1taumcBkT4Dtg05AFVCCHEyoIY1snuSEPBGchIYzYAQlBAq3ICufhlsSa7wbD7kW7b739bac5lCaGQ69e3cW4YRLkBcSRAbEReC7Waxe+WDmhOEA99u7C6vZb1m/DD6shbwPVGI0yGLFFQLQPjvj1NJlnPapSITmY8p9PMzXe7cN1nGXNa5YV+9JdtZyis3Vlbbpc2X22SuY7J3yaj6OhTx0GNkeu7TuSOjZ94d8X/n3h3x+Mf1+498jce5d3gSreRUhwzCR4PtgQiBfe/T/gXfTCu0fg3ReWOxDL3UtPw3XM8yiVTDou2IJ7HhcIree6AwZah+WFfp6KWeqKan39QJvBUG/EfEwTuGdkZ48YEyyTO8YXfsb4epzW86U8V1Au1YTB95HvYof6RG516aFLnnIL1nhISVv94FzFtix2DYfDmWstlTzzRspqNCWheJQjHKoApNRDBGFMOa5c9G0tAo6Fa74Ga/29o3ebLPqPSsNzqw3PrjY8p1rwBmksrWFqtr3+Zpk5SMUJ+RjUtzLGnm8XeUV3R9xsXa38vnutK/KhQro5j9PtuwHmmErdn5A/jadopTxFnzQK3Urp5j5KtxWUfrRnGE6ajctGq3Gy/2MMr7vdljVo96/Omu3VzzPsKXdwZTU6Has7fNvuP6lgBXiO9+mFLxFbCv+Gxzs+ffeQh+OFepbvCEoEEO4LIZ3K1ebrFsOruT16xKf/mPhsDVQrqwW5qBS0C9VfFrHYupyOuSKzn17Kya0bD89VQZY9HHFIW6q49yi2TL8janFnd37vpwvvpuwR1XlAHnvrtCbXj1dntLqd9iOqDH271Xx71um0W085XmOr12iebxio6zuLOm9fnQ0fU0mVAixVPJw2Otag1z8bfmz3BxVV97JxvnTFPlDM/dY/3+kyrNltdi/fDa33jeHTlmNPqO+w3+2d6Wr5ETovZVidszdvh4+QtFWxRXFJgElbOJy6tgiQb3s+I5UrLnsxSwrzdvdLUfKXjPR8BcrD3p5i7FiYD/FQEiZshAMRSF9Kvv0NqIPPLxqd9kBvGKvJ3GX3JSJ3sFC510QpcVGAOJU2QRQhF4vq7TW9SVOpLuX5FP4ntjmP4d8VNio9jMLQDn2GZOBRhgLKXFQ9DzdEoVz1qyYyxU+/7vKdMEf0+SkUXwAqs7O9k/GOtdG9E7j5Q4Oq5MGU2IHvM4d5ArvIvPS00cfRmN1/T0jLEtgOJafUBoQJcgMbPHerrDUvY7khd5FKHukGwkOEcLT/i10+8jzCPDfAChpj3EP23rKkHUgHaSvZxMVEcEy261jA14KnX1doiRkGTyLuI0SQQFT6zlZpzMTR6bQoVKQ8EEkCW/ENcYQLGAkfoyAg+zpUYvClsH3iK3SMI6J+95XFAfs0DEKEwCUEY4TYdiesMdzswXvjb7J0OjGpRbjPPCzAxQE4DkacOQZzlL+NpNSTCFOHGSGrKCqdFvmECeixBFZQlSkmJcgtdGW+fqy2QBrxeBu/aVBLapvN/gsHKnRuH00AAA==&quot;"/>
    <we:property name="isFiltersActionButtonVisible" value="false"/>
    <we:property name="isVisualContainerHeaderHidden" value="false"/>
    <we:property name="pageDisplayName" value="&quot;% Avg Shelf Life to Customers&quot;"/>
    <we:property name="pageName" value="&quot;f5d9ca87084de356990e&quot;"/>
    <we:property name="reportEmbeddedTime" value="&quot;2025-03-12T08:05:39.988Z&quot;"/>
    <we:property name="reportName" value="&quot;% Avg Shelf Life provided to Customers&quot;"/>
    <we:property name="reportState" value="&quot;CONNECTED&quot;"/>
    <we:property name="reportUrl" value="&quot;/groups/me/apps/eaf986a2-58b5-4c37-a7bf-b33d08b02d8a/reports/659d7314-0752-459e-b194-752188af533b/f5d9ca87084de356990e?bookmarkGuid=cfb9839c-6423-4053-a6c7-9710474b777b&amp;bookmarkUsage=1&amp;ctid=a88ab27e-0bb6-497d-9186-0c3c8f4c2280&amp;fromEntryPoint=export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2DC90261-6A8E-4DB0-979A-593D39098103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E899&quot;"/>
    <we:property name="bookmark" value="&quot;H4sIAAAAAAAAA+1cbXPauBb+Kxp2ZrO7k2zld7vfCJAttxBYTNpp7+SDLB2IW2OztkmT28l/v5INgQTzEiCxNm0mM4lt+eg5rzo6OvC9wvxkHJDbczKCytvKaRR9HZH4K7Iqx5Uwv+dQZjLmMIwd2yC2iTE2+NNonPpRmFTefq+kJB5C+sFPJiQQhPjN/14eV0gQdMlQXA1IkMBxZQxxEoUk8P8H+WD+KI0ncHdcgZtxEMVEkHRTkoIge82H82sOQflTzEho6l+DCzTN75LBYGDotqUTh9mYWIal63zYwA9S/qag4N02bsYxR/N9xsxZ9lAxB9SzqWYbuoGJbRhU8fib6e1YjKnx+YdR7FMS3JMT1D7M8KjHlbM4GmV0p4JL+MhGmPrpLb9wJyMuRM4lQy4JIEHNFEZiRD+bAN9x4Xy8ghgyCrUoZH7OEicXpeKPgA1JMr3ZDB/eS6bvBZNRuDzajSYxhR4M5hcZwDsu5m4ccSXkIDNk9YhORhCmGUQ05fyWj+UQP5BgkumST9byuRC4PIQYxG1O4Ohzv9o9yoauHNBtrx/wqZVTuLwTP5e5ISzwshWPm+T+NMaPK1fRt1oM/A6rvFXujpdshw6wQ1QPNGZYmq5g05LDdp7FTDoxgxj14EvudqgWMdjOPNZpPpwEwUzvL6P1FXxs0ratgubZeICxpxmGoWBGnVXafn4mevAPF3kqBl35Y1QXgXIzD5ZNBzbGA8Ca6WkAlCkreXg1FptNvl0Yazf666NUp7cpih2VYcxTFlerX6H2wCC6ZxObERubRLO0V6z4HMRF6KfbKb7mvrDaHgB8rDYBIcmDU5a7FGY3IivKMicuzZT44TTPUQ3FUKnmmFQnCliWDSYW94tToZKC12lMQrbEOBb2WhIid+KdSIiKD0B1SKhUqNp8vtgnATqfjDwefH5FWUhYhpjZsR8Og2mOP7fZPCxUksCnPNLwHYQnFuPMOkfAdxDiH0ZSkhnpOJ/ah/y5WK35X8hsuNid6/wNFn0LhVNzDH7SDPkOgqNyIcj9qr2ZitiOVKbJ6N1sy8HF8GXBM+/jyvP6yTQmkTCZbYryOeMoyP6b4eCRLoBrCPKnPEGIb/nE2YjiCf/MZ7gUMuIMBGScCNUJ1vktBhnc93D7AiwKCF0/DGfzCwPfhoO555bIxWL42J2Te28vk5OFkLMzJysixAq2Hk7BB8VRvvWdMTzzMrFVOK7QKz9gMYSZCB4PWbG+n1ffN+p55rb7++g/F81aA7ntTqf/rtnYg5xuos7no5mE+9GQh8h7/oW3b0tptnnaCcb85WUMWyM4qnda+4hCvI5q75qt1r2CHqHZja6mHkjER26/2ju9qL139+DyngbiFlRHDbfba7huB9VaVddt1txDcq7j9ZxfThc0RhyHWmAy09MVrGGLGmRjplhl1ySknJ4U1bBaNBpzesnjq/d+KBKQ40oLBunWadDq7UTtwu132o0eevd39qjnD6/SFWnD1KtesIr1GN2qPPFfqrvqcBjDkMyIPaayn2InKaqRhHNTi8Z5ye9sEk6ryng/Ve+P+6l2sJGZn5axfQXhoo3qjRb6u/8J1c566OLcfdfsdnnwpv9+S3k6c9LsPav9Rq9ZbaHzi7ZUm2K32mq4qNOr8zh83pEWWrPfaMuGr9uZ7hO2Xb0k8B4uzZn37BhoHzLRBpJMYjgs0DM/CFCv6GSgVBdunqNqrY/+aqI692apsLlRwE760aqCVnnAapMkjUZ8K/1bSxR4kPG7VPCyM6gu3/NHkhVQ57jQJyDrI0wp4D4CfJUK1bx2w30A/da4SSFkwOSyt4tuTSo889PYOgT+NcS3xSeyUoSQew3/IhW+LqFfkSg/yoeqFk3C5YO6MmH9cd74+AcSO74ezxymTQzyHRUVw6yyLxPhLFJBFdGYL/1vpimAVNi6AQlT2dw1wyRdoiTpQe48D3kjVvw3K5KRjSemKfECaNw8ODLl70SiC+T0Niuw1P141hepHL9E2elB+TGvLeumpuu6Ax4jDjZVz3QUR5Bey5s/IkN4yFl28GpQBxxd0Q1PMR2NgEnZRlrJFRkX0NJBw6oKJvYsB2OVmIZpiXel6o6QP2mVO9PPPAz9ijrXogwXrEqx9+tOGEKYF/mWGhTmFdTX0EhVYIuHJLpde5aKVeMon7rocRcrC+1bdxnJQ3WPlNj9sYfs93PqsjxUeGTuM/NZ25CSXJffF6LI6xO6OFgm9ApYZlT5CwuHvv7UzhLK32+yPIoe8vDzEGvUuhOQex++ywQqIR+bWZjGmTzAXIu7bTIWIzB/KvjjcVoRqTFWnrVpa0n4ZfYLLRvC7g1QC8qQg6UDcVMY78rrhpq54qE6Tmbrb3G/Sb6AKkAAwMPYoipQTHUPG9Jl3tt2UpRd/Vd/R6rUADXZAUp2fvIYnikXPFETQ/0I/YJIyOTu9i4xX1/lpS/rci8SGV/QSZ8vjSrUV4l5xwr72TkBKbQQifjT9uVvwSbLZOuBaxxMW9z4t8oQdyRvFpPfOrldXhEKyT1L/lqrnlfr1UNmsL1Gv9psHZLix2qrXe310TqsT2xEv3BPZlSb57WVJPMF0NOZ7hmOaqo2MItZhmWp0uXba8+Qfvh84oF0LrPzC0dzmGI5WCOGZyoeJgre3LMvXSvkD6/ZJQnl2jUdAxSsYM02TZPr2GQelU67+QfOM21yaqvaXF7b4Uo1zGqV81LkupqlerAPnqwS9royJfcPSP0RiDKPfoKVE9XuY/w2+80Nf+H99Yxo0jBinGD1RLUeMbL5vCdJSZzWp98itCY0bBQad62QPZFQDtp8TGibSHUK6TeAB4GqzDP+YvUJuZcRPovR5DEUsOapFExiaQ51FHEl3wn/5hbon/HzIGGnSNBPi51O+bFzHyZePm46P+PmOtWVFTOXkeTxUjcMlRhgaI7imRhbWDfki5frPiH0w28mFoWT65Rplul44FimplHLMQxLle87gNa1e//U6YJwcp2qxNI9zbMUT7O5mwJT8M4dlbpBdOJZA2wolFO1MKX6RlokY/50kqacvSWSiucMdGoDBmqbFsMKUclGkincpF50s0wN6ECxFGXAmKWqPCo5mudsNOCX+IBgiySpyDcJ4k/46KulYrDb7/NV7HMU5nY9/1ygtoOZUxKzXVt9peF6ev6vUr6+mNyCqcIUzTMUZ7PNFdovJ/boi8/+iqPJOLMKjHVLA01XuYsw0/Ms1cnyTj955zMmKrhZkTQjUhQ6okmajAmFLgmhIIRk51AM2IYwkn3H7X0Eubv7PwLvIjFbVwAA&quot;"/>
    <we:property name="creatorSessionId" value="&quot;980f620f-84b4-4b77-afd2-9b4b07269564&quot;"/>
    <we:property name="creatorTenantId" value="&quot;a88ab27e-0bb6-497d-9186-0c3c8f4c2280&quot;"/>
    <we:property name="creatorUserId" value="&quot;100320031F35D06F&quot;"/>
    <we:property name="embedUrl" value="&quot;/reportEmbed?reportId=0fbd7a44-df7d-474e-9387-1df76d06d771&amp;appId=88f2365f-2465-46f2-8d62-a4c04ac7f2e4&amp;config=eyJjbHVzdGVyVXJsIjoiaHR0cHM6Ly9XQUJJLVVTLUVBU1QyLUItUFJJTUFSWS1yZWRpcmVjdC5hbmFseXNpcy53aW5kb3dzLm5ldCIsImVtYmVkRmVhdHVyZXMiOnsidXNhZ2VNZXRyaWNzVk5leHQiOnRydWV9fQ%3D%3D&amp;disableSensitivityBanner=true&quot;"/>
    <we:property name="initialStateBookmark" value="&quot;H4sIAAAAAAAAA+1ce3PauBb/Khp2ZrO7k2zlN+5/BOiWG16LSTvtncwdWToQt8bm2iZNbiff/Uo2BAjmESCxNm0mM4lt+eh3njo6OvC9xLx47JO7NhlB6W3pPAy/jkj0FVml01IwvdfpXLQqvYv/tCutOr8djhMvDOLS2++lhERDSD548YT4ggK/+e+r0xLx/S4ZiqsB8WM4LY0hisOA+N7/IBvMHyXRBO5PS3A79sOICJJOQhIQZG/4cH7N51b+NPiMhCbeDThAk+wuGQwGhl62dGKzMiaWYek6Hzbw/IS/KSi4d/XbccTRfJ9x8S59qJgD6papVjZ0A5OyYVDF5W8md2MxpsrnH4aRR4n/QE5Q+zDDo56W3kXhKKU7lVjMR9aDxEvu+IUzGXHpcS4ZcogPMWokMBIj+ukE+J4L5+M1RJBSqIYB8zKWOLkwEX8EbIjj6c1GsHwvnr7nT0bB6mgnnEQUejCYX6QA77mYu1HIlZCBTJHVQjoZQZCkENGU8zs+lkP8QPxJqks+WdPjQuDyEGIQtzmBk8/9SvckHbp2QLe1ecCnZkbh6l78XGWGsMDLTjxuk/vTGD8tXYffqhHwO6z0Vrk/XbEdOsA2UV3QmGFpuoJNSw7beRYz6UQMItSDL5nboWrIYDfz2KT5YOL7M72/jNbX8LFN22UVNLeMBxi7mmEYCmbUXqft52eiB//lIk/EoGtvjGoiUG7nwSrTQRnjAWDNdDUAypS1PLwai00n3y2Mter9zVGq09sWxU6KMOYpi+vVr9DywCC6WyZlRsrYJJqlvWLFZyAuAy/ZTfFV54XVtgTwsdoEhDgLTmnukpvdiKwozZy4NBPiBdM8RzUUQ6WabVKdKGBZZTCxuJ+fChUUvM4jErAVxrGw14IQORP3TEJUfACqQUylQtXi80Ue8VF7MnJ58PkVpSFhFWJqx14w9Kc5/txms7BQin2P8kjDdxCuWIxT6xwB30GIfxhJSGqk42xqD7LnYrXmfyG14Xx3rvE3WPgtEE7NMXhxI+A7CI7KAT/zq9Z2KmI7Upomo/ezLQcXw5cFz3yIK8/rJ9OYRIJ4tinK5oxCP/1vhoNHOh9uwM+e8gQhuuMTpyPyJ/wzm+FKyIgz4JNxLFQnWOe3GKRwL+DuBVgUELpeEMzmFwa+Cwdzzy2Qi8XwsT8nD95eJCcLIWdvTtZEiDVsLU/BB0VhtvWdMTzzMrFVOC3Ra89nEQSpCB4PWbO+tysX9VqWue3/PvrXZaNaR06r0+m/b9QPIKebqPP5ZCbhfjjkIfKBf+Htu1KabZ72gjF/eRXDzghOap3mIaIQr6Pq+0az+aCgR2j2o6upRxLxidOv9M4vqxfOAVw+0EDcgmqo7nR7dcfpoGqz4jiNqnNMznW8mfOr6YLGiG1TC0xmurqCNWxRg2zNFCvshgSU05OiGlYNR2NOL358deEFIgE5LTVhkOycBq3fTlQvnX6nVe+h93+nj3re8DpZkzZMveoFq1iP0a3LE/+huqsMhxEMyYzYYyqHKXaSoCqJOTfVcJyV/N5NgmlVGR+m6sNxP9UOtjLz0zJ2ryBctlCt3kR/9z+h6rseumw77xvdLg/e9J9vKU9nTpq9Z6Vf7zUqTdS+bEm1KXYqzbqDOr0aj8PtjrTQGv16SzZ83c50n7Dr6iWB93Bpzrxnz0C7zEQLSDyJ4LhA33m+j3p5JwOFunCjjSrVPvqrgWrcm6XC5oQ+O+uH6wpaxQGrTuIkHPGt9G9NUeBBxu9SwUvPoLp8zx9KVkCd40KfgGyOMIWA+wjwVSpU89oN9wH0W/02gYABk8veLrtVqfDMT2Nr4Hs3EN3ln8hKEUIeNPyLVPi6hH5FovwoH6pqOAlWD+qKhPVHu/7xDyR2fD2eOUybGOQ7KsqHWWFfJsJZpIIqojFf+t9MUwCpsHV9EiSyuWuKSbpESdKD3Hke8kas+G/WJCNbT0wT4vpQv106MuXvhKIL5PwuLbDUvGjWF6mcvkTZaan8mNWWdVPTdd0GlxEbm6pr2ootSG/kzRuRISxzlh68GtQGW1d0w1VMWyNgUraVVnxNxjm0dNCwqoKJXcvGWCWmYVriXam6I+RPWuXO9FMPQ7+izo0ow/nrUuzDuhOGEGRFvpUGhXkF9TU0UuXY4jGJ7taepWLVOMmmznvcxcpC+9Z9SvJY3SMFdn8cIPvDnLooDxUemfnMfNYWJCTT5feFKPL6hC4Olgm9BpYaVfbCwqGvN7WzmPL3GyyLosc8/DzGGrXpBOTBh+9TgUrIx3YWpnEmCzA34m6LjMUIzJ8K/nicVkRqjJVnbdpaEX6R/UKrhrB/A9SCMuRg6Ujc5Ma74rqhZq54rI6T2fqb32+SLaAKEABwMbaoChRT3cWGdJn3rp0URVf/1d+RKjVATXaAkp2fPIZnygVP1MRQP0S/IBIwubu9C8zX13npy7rci0TGF3TS50ujcvVVYN6xxn72TkByLUQi/rRD+VuwySLZWnKNo2mLG/9OGeKe5M188jsnt6srQi65Z8lfq5V2pVY5Zgbbq/crjeYxKX6sNFuVXh9twvrERvRL52xGtdGuriWZLYCuznTXsFVTLQOzmGVYlipdvr3xDOmHzyeWpHOVnl/Yms0Uy8YaMVxTcTFR8PaefelaIX94za5IKNOuaRugYAVrZdM0uY5N5lLptJt94DzVJqe2rs3ltR2uVIK0VjkvRW6qWapH++DJOmFvKlNy/4DEG4Eo8+hnWDlTy32M36a/meEvvL+ZEU0aRowzrJ6p1iNGtp/3xAmJktr0W4Q2hIatQuOuFbAnEspAm48J7RKpziH5BrAUqIo8489Xn5B7EeEzH00WQwFrrkrBJJZmU1sRV/Kd8G9vgf4ZP48SdvIE/bTYaRcfOw9h4uXjpv0zbm5SXVExcxVJFi91w1CJAYZmK66JsYV1Q754uekTQj/8ZmJROJlOmWaZtgu2ZWoatWzDsFT5vgNoU7v3T50uCCfTqUos3dVcS3G1MndTYAreu6NSN4hOXGuADYVyqhamVN9Ki6TMn0+ShLO3QlJx7YFOy4CBlk2LYYWoZCvJBG4TN7xdpQZ0oFiKMmDMUlUelWzNtbca8Et8QLBJ4kTkmwTxJ3z09Uox2On3+Sr2OQwyu55/LlDbw8wpidi+rb7ScD09/1cpX19MbsFUYYrmGoq93eZy7ZcTe/TFZ39F4WScWgXGuqWBpqvcRZjpupZqp3mnF7/3GBMV3LRImhLJCx3hJInHhEKXBJATQtJzKAZsSxhJv+O2NEPquf62uLP0VVP39/8HbqFGBoRXAAA=&quot;"/>
    <we:property name="isFiltersActionButtonVisible" value="false"/>
    <we:property name="isVisualContainerHeaderHidden" value="false"/>
    <we:property name="pageDisplayName" value="&quot;Report Table&quot;"/>
    <we:property name="pageName" value="&quot;afff54874a9d80a75744&quot;"/>
    <we:property name="reportEmbeddedTime" value="&quot;2025-03-12T07:53:34.515Z&quot;"/>
    <we:property name="reportName" value="&quot;Order Cut Analysis Dashboard&quot;"/>
    <we:property name="reportState" value="&quot;CONNECTED&quot;"/>
    <we:property name="reportUrl" value="&quot;/groups/me/apps/88f2365f-2465-46f2-8d62-a4c04ac7f2e4/reports/ed46f0b7-adbf-4be7-9576-3e24f583b486/afff54874a9d80a75744?bookmarkGuid=92edd97a-5406-4ae8-a62c-719b0324265a&amp;bookmarkUsage=1&amp;ctid=a88ab27e-0bb6-497d-9186-0c3c8f4c2280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f577acbf-5b0b-4b4f-9948-268e97f8d3a4"/>
    <ds:schemaRef ds:uri="b1e4d6ee-9f6f-43f8-a618-24f3d84da28f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21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PowerPoint Presentation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Raja Kumar Verma</cp:lastModifiedBy>
  <cp:revision>4</cp:revision>
  <cp:lastPrinted>2025-03-12T08:17:18Z</cp:lastPrinted>
  <dcterms:created xsi:type="dcterms:W3CDTF">2018-06-07T21:39:02Z</dcterms:created>
  <dcterms:modified xsi:type="dcterms:W3CDTF">2025-03-12T08:19:19Z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2025-03-12T08:07:29Z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a88ab27e-0bb6-497d-9186-0c3c8f4c2280</vt:lpwstr>
  </property>
  <property fmtid="{D5CDD505-2E9C-101B-9397-08002B2CF9AE}" pid="15" name="MSIP_Label_defa4170-0d19-0005-0004-bc88714345d2_ActionId">
    <vt:lpwstr>b069a941-b8d2-4dd4-bf6c-912193ec171f</vt:lpwstr>
  </property>
  <property fmtid="{D5CDD505-2E9C-101B-9397-08002B2CF9AE}" pid="16" name="MSIP_Label_defa4170-0d19-0005-0004-bc88714345d2_ContentBits">
    <vt:lpwstr>0</vt:lpwstr>
  </property>
  <property fmtid="{D5CDD505-2E9C-101B-9397-08002B2CF9AE}" pid="17" name="MSIP_Label_defa4170-0d19-0005-0004-bc88714345d2_Tag">
    <vt:lpwstr>10, 3, 0, 1</vt:lpwstr>
  </property>
</Properties>
</file>