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5695-73EC-4918-B3D6-78D7E5119A2F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F9AF-3AC1-483A-BA7B-62D5199BD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00174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MED-APP</a:t>
            </a:r>
            <a:r>
              <a:rPr lang="en-US" sz="2000" b="1" dirty="0" smtClean="0">
                <a:solidFill>
                  <a:schemeClr val="bg1"/>
                </a:solidFill>
              </a:rPr>
              <a:t>-APPLICATION FOR HEALTHCARE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29190" y="3429000"/>
            <a:ext cx="4000528" cy="3143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71670" y="3286124"/>
            <a:ext cx="3714776" cy="264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Members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MANOSHREE B 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RAJALAKSHMI V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RAMAPRIYA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SHALINI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28860" y="428604"/>
            <a:ext cx="6286544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864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Personalized medical assistant :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Adobe Hebrew" pitchFamily="18" charset="-79"/>
              <a:cs typeface="Adobe Hebrew" pitchFamily="18" charset="-79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Our app accepts  the symptoms given by the patient and produces a solution based on the health problem</a:t>
            </a:r>
            <a:endParaRPr lang="en-US" dirty="0" smtClean="0">
              <a:solidFill>
                <a:schemeClr val="bg1"/>
              </a:solidFill>
              <a:latin typeface="Adobe Hebrew" pitchFamily="18" charset="-79"/>
              <a:cs typeface="Adobe Hebrew" pitchFamily="18" charset="-79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For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serious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problem it will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suggest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a specialized doctor in that field .</a:t>
            </a:r>
            <a:endParaRPr lang="en-US" dirty="0" smtClean="0">
              <a:solidFill>
                <a:schemeClr val="bg1"/>
              </a:solidFill>
              <a:latin typeface="Adobe Hebrew" pitchFamily="18" charset="-79"/>
              <a:cs typeface="Adobe Hebrew" pitchFamily="18" charset="-79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Smartwatch can be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connected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via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Bluetooth, to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monitor the blood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pressure, oxygen level, pulse rate and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feeds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back to the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application.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hese values are also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used by our models to produce accurate solution.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 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smart watch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3636" y="1643050"/>
            <a:ext cx="2824154" cy="335758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034" y="428604"/>
            <a:ext cx="5614998" cy="585791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Patient centered information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: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 This app stores a detailed database information of patients governed by hospitals. </a:t>
            </a:r>
            <a:endParaRPr lang="en-US" sz="2800" dirty="0" smtClean="0">
              <a:solidFill>
                <a:schemeClr val="bg1"/>
              </a:solidFill>
              <a:latin typeface="Adobe Hebrew" pitchFamily="18" charset="-79"/>
              <a:cs typeface="Adobe Hebrew" pitchFamily="18" charset="-79"/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The </a:t>
            </a:r>
            <a:r>
              <a:rPr lang="en-US" sz="28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patients were allowed to access their details digitally provided a secure login and password </a:t>
            </a:r>
            <a:r>
              <a:rPr lang="en-US" sz="28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.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They also get notified about the appointments and availability of medicines in the pharmacy. </a:t>
            </a:r>
            <a:r>
              <a:rPr lang="en-US" sz="28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They can easily access and obtain information </a:t>
            </a:r>
          </a:p>
          <a:p>
            <a:endParaRPr lang="en-US" dirty="0"/>
          </a:p>
        </p:txBody>
      </p:sp>
      <p:pic>
        <p:nvPicPr>
          <p:cNvPr id="5" name="Content Placeholder 4" descr="concep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2198" y="428604"/>
            <a:ext cx="2890828" cy="507209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atsApp Image 2020-10-30 at 3.21.07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745212"/>
            <a:ext cx="8258175" cy="52072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TECHNICAL STACK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Machine Learning(ML)</a:t>
            </a:r>
          </a:p>
          <a:p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Framework : </a:t>
            </a:r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Android Studio</a:t>
            </a:r>
          </a:p>
          <a:p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Programming Language : Java</a:t>
            </a:r>
          </a:p>
          <a:p>
            <a:r>
              <a:rPr lang="en-US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Database : Firestore</a:t>
            </a:r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357694"/>
            <a:ext cx="1357315" cy="1357315"/>
          </a:xfrm>
          <a:prstGeom prst="rect">
            <a:avLst/>
          </a:prstGeom>
        </p:spPr>
      </p:pic>
      <p:pic>
        <p:nvPicPr>
          <p:cNvPr id="7" name="Picture 6" descr="DFG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050" y="4429132"/>
            <a:ext cx="1234285" cy="1280212"/>
          </a:xfrm>
          <a:prstGeom prst="rect">
            <a:avLst/>
          </a:prstGeom>
        </p:spPr>
      </p:pic>
      <p:pic>
        <p:nvPicPr>
          <p:cNvPr id="9" name="Picture 8" descr="GG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4357693"/>
            <a:ext cx="1500198" cy="1329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74638"/>
            <a:ext cx="7643866" cy="79690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PROTOTYPE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0364" y="6215082"/>
            <a:ext cx="2934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>
                <a:solidFill>
                  <a:srgbClr val="FFFF00"/>
                </a:solidFill>
              </a:rPr>
              <a:t>Architecture </a:t>
            </a:r>
            <a:r>
              <a:rPr lang="en-US" sz="2400" b="1" i="1" dirty="0" smtClean="0">
                <a:solidFill>
                  <a:srgbClr val="FFFF00"/>
                </a:solidFill>
              </a:rPr>
              <a:t>Diagram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pic>
        <p:nvPicPr>
          <p:cNvPr id="7" name="Content Placeholder 6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142984"/>
            <a:ext cx="8143931" cy="498317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OUTCOME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access to and retrieval of clinical data to provide safer and more timely, efficient, effective, and equitable patient-centered care, which may also be useful to public </a:t>
            </a:r>
            <a:r>
              <a:rPr lang="en-US" sz="24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health</a:t>
            </a:r>
            <a:r>
              <a:rPr lang="en-US" sz="24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 authorities in analyses of the health of the population</a:t>
            </a:r>
            <a:r>
              <a:rPr lang="en-US" sz="24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.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physicians to </a:t>
            </a:r>
            <a:r>
              <a:rPr lang="en-US" sz="24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meet high standards of  patient care through electronic participation in a patient's </a:t>
            </a:r>
            <a:r>
              <a:rPr lang="en-US" sz="24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continuity </a:t>
            </a:r>
            <a:r>
              <a:rPr lang="en-US" sz="24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of care with multiple providers. </a:t>
            </a:r>
            <a:endParaRPr lang="en-US" sz="2400" dirty="0" smtClean="0">
              <a:solidFill>
                <a:schemeClr val="bg1"/>
              </a:solidFill>
              <a:latin typeface="Adobe Hebrew" pitchFamily="18" charset="-79"/>
              <a:cs typeface="Adobe Hebrew" pitchFamily="18" charset="-79"/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dobe Hebrew" pitchFamily="18" charset="-79"/>
                <a:cs typeface="Adobe Hebrew" pitchFamily="18" charset="-79"/>
              </a:rPr>
              <a:t>the time and effort involved in recovering missing patient information, including any duplicate tests required to recover such information is not needed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194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MED-APP-APPLICATION FOR HEALTHCARE</vt:lpstr>
      <vt:lpstr>ABSTRACT</vt:lpstr>
      <vt:lpstr>Slide 3</vt:lpstr>
      <vt:lpstr>Slide 4</vt:lpstr>
      <vt:lpstr>TECHNICAL STACK</vt:lpstr>
      <vt:lpstr>PROTOTYPE MODEL</vt:lpstr>
      <vt:lpstr>OUTCOME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Raji</dc:creator>
  <cp:lastModifiedBy>Raji</cp:lastModifiedBy>
  <cp:revision>83</cp:revision>
  <dcterms:created xsi:type="dcterms:W3CDTF">2020-10-28T21:03:20Z</dcterms:created>
  <dcterms:modified xsi:type="dcterms:W3CDTF">2020-10-30T04:49:23Z</dcterms:modified>
</cp:coreProperties>
</file>