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EXCEL(AutoRecovered).csv]NAN EXCEL(AutoRecovered)!PivotTable2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'NAN EXCEL(AutoRecovered)'!$B$3:$B$4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'NAN EXCEL(AutoRecovered)'!$A$5:$A$16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'NAN EXCEL(AutoRecovered)'!$B$5:$B$16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48-4F9F-86A6-4E1C395CF9AE}"/>
            </c:ext>
          </c:extLst>
        </c:ser>
        <c:ser>
          <c:idx val="1"/>
          <c:order val="1"/>
          <c:tx>
            <c:strRef>
              <c:f>'NAN EXCEL(AutoRecovered)'!$C$3:$C$4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'NAN EXCEL(AutoRecovered)'!$A$5:$A$16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'NAN EXCEL(AutoRecovered)'!$C$5:$C$16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48-4F9F-86A6-4E1C395C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279384"/>
        <c:axId val="533279032"/>
      </c:barChart>
      <c:lineChart>
        <c:grouping val="standard"/>
        <c:varyColors val="0"/>
        <c:ser>
          <c:idx val="2"/>
          <c:order val="2"/>
          <c:tx>
            <c:strRef>
              <c:f>'NAN EXCEL(AutoRecovered)'!$D$3:$D$4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'NAN EXCEL(AutoRecovered)'!$A$5:$A$16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'NAN EXCEL(AutoRecovered)'!$D$5:$D$16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348-4F9F-86A6-4E1C395CF9AE}"/>
            </c:ext>
          </c:extLst>
        </c:ser>
        <c:ser>
          <c:idx val="3"/>
          <c:order val="3"/>
          <c:tx>
            <c:strRef>
              <c:f>'NAN EXCEL(AutoRecovered)'!$E$3:$E$4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'NAN EXCEL(AutoRecovered)'!$A$5:$A$16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'NAN EXCEL(AutoRecovered)'!$E$5:$E$16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348-4F9F-86A6-4E1C395CF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279384"/>
        <c:axId val="533279032"/>
      </c:lineChart>
      <c:catAx>
        <c:axId val="53327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279032"/>
        <c:crosses val="autoZero"/>
        <c:auto val="1"/>
        <c:lblAlgn val="ctr"/>
        <c:lblOffset val="100"/>
        <c:noMultiLvlLbl val="0"/>
      </c:catAx>
      <c:valAx>
        <c:axId val="53327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27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2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7572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NAME:N.RAJALAKSHMI</a:t>
            </a:r>
          </a:p>
          <a:p>
            <a:r>
              <a:rPr lang="en-US" sz="2400" dirty="0"/>
              <a:t>REGISTER NO:312213325</a:t>
            </a:r>
          </a:p>
          <a:p>
            <a:r>
              <a:rPr lang="en-US" sz="2400" dirty="0"/>
              <a:t>DEPARTMENT:B.COM(BM)</a:t>
            </a:r>
          </a:p>
          <a:p>
            <a:r>
              <a:rPr lang="en-US" sz="2400" dirty="0"/>
              <a:t>COLLEGE         :TAGORE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E3551-8E14-13E6-A5C1-535E9EE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685E-8143-7007-8609-E43E2E76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859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Data collection:</a:t>
            </a:r>
          </a:p>
          <a:p>
            <a:r>
              <a:rPr lang="en-US" dirty="0"/>
              <a:t>          Employee datasets are download from Kaggle.com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Feature collection :</a:t>
            </a:r>
          </a:p>
          <a:p>
            <a:r>
              <a:rPr lang="en-US" dirty="0"/>
              <a:t>        1. Employee ID – numerical values</a:t>
            </a:r>
          </a:p>
          <a:p>
            <a:r>
              <a:rPr lang="en-US" dirty="0"/>
              <a:t>        2. First and last name – text format</a:t>
            </a:r>
          </a:p>
          <a:p>
            <a:r>
              <a:rPr lang="en-US" dirty="0"/>
              <a:t>        3 . Employee type</a:t>
            </a:r>
          </a:p>
          <a:p>
            <a:r>
              <a:rPr lang="en-US" dirty="0"/>
              <a:t>        4. performance level ……….  </a:t>
            </a:r>
            <a:r>
              <a:rPr lang="en-US" dirty="0" err="1"/>
              <a:t>etc</a:t>
            </a:r>
            <a:r>
              <a:rPr lang="en-US" dirty="0"/>
              <a:t> ,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 cleaning :</a:t>
            </a:r>
          </a:p>
          <a:p>
            <a:r>
              <a:rPr lang="en-US" dirty="0"/>
              <a:t>      1. identify the missing values</a:t>
            </a:r>
          </a:p>
          <a:p>
            <a:r>
              <a:rPr lang="en-US" dirty="0"/>
              <a:t>      2 . Rating convert into feedback using IF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Summary :</a:t>
            </a:r>
          </a:p>
          <a:p>
            <a:r>
              <a:rPr lang="en-US" dirty="0"/>
              <a:t>       1 . Creating a pivotal table</a:t>
            </a:r>
          </a:p>
          <a:p>
            <a:r>
              <a:rPr lang="en-US" dirty="0"/>
              <a:t>        2. selecting the business unit, performance level.</a:t>
            </a:r>
          </a:p>
          <a:p>
            <a:r>
              <a:rPr lang="en-US" dirty="0"/>
              <a:t>        3 . Business unit drag into row , performance level drag into column.</a:t>
            </a:r>
          </a:p>
          <a:p>
            <a:r>
              <a:rPr lang="en-US" dirty="0"/>
              <a:t>        4 . Then creating a graph and chat from the above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9E3D1EA-5B6C-213F-AD47-3A407613B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24692"/>
              </p:ext>
            </p:extLst>
          </p:nvPr>
        </p:nvGraphicFramePr>
        <p:xfrm>
          <a:off x="1447800" y="1351035"/>
          <a:ext cx="3819525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DF71-B5F8-7A09-E45F-426954CF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Improve employee engagement and motivation.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Insights into turnover , retention , and career development.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Enhance talent retention and recruitment.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Achieve strategic objectives.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Evaluate employee performance accurately and fairly.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1B9044-5759-3943-E2CB-B75F364A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5500"/>
            <a:ext cx="10972800" cy="19431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Identify strengths and weaknesses: Recognize areas of excellence and opportunities for growth.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Inform development and training : Create targeted training programs to enhance skills.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Evaluate productivity : Assess individual and team performance to ensure goals are met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Foster a culture of accountability : Encourage employee to take ownership of their performance.</a:t>
            </a:r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B5D4DC-9DDD-190A-A347-36E8E371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r>
              <a:rPr lang="en-IN" dirty="0"/>
              <a:t>Objective: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Develop a comprehensive system to evaluate and improve employee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Enhance  employee engagement , productivity , and growth.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r>
              <a:rPr lang="en-US" dirty="0"/>
              <a:t>Scope 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Design a performance evaluation frame work.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Analyze and report on performance data.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Create a dashboard for tracking key performance data.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– driven decision 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Increased transparency and accountability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6C1755-E2D7-3993-CB91-8A257A79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HR Department: uses data for talent management , success planning , and compliance.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Senior Leadership: Receives high – level reports to inform strategic decision , resource allocation,</a:t>
            </a:r>
            <a:r>
              <a:rPr lang="en-US" dirty="0"/>
              <a:t> </a:t>
            </a:r>
          </a:p>
          <a:p>
            <a:r>
              <a:rPr lang="en-IN" dirty="0"/>
              <a:t>       and company – wide initiatives.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Business Analysts : Analysis data to identify trends , opportunities, and areas for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Department Heads :Analysis Data to optimize team performance ,resource allocation ,and department goals.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3B84D8-8494-9133-2214-9F88F020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1876424"/>
            <a:ext cx="8077200" cy="2215991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formatting : Mistaking</a:t>
            </a:r>
          </a:p>
          <a:p>
            <a:r>
              <a:rPr lang="en-US" dirty="0"/>
              <a:t>  Filter                               :Remove</a:t>
            </a:r>
          </a:p>
          <a:p>
            <a:r>
              <a:rPr lang="en-US" dirty="0"/>
              <a:t>  Formula                         : Performance</a:t>
            </a:r>
          </a:p>
          <a:p>
            <a:r>
              <a:rPr lang="en-US" dirty="0"/>
              <a:t>   Pivot                              : summary</a:t>
            </a:r>
          </a:p>
          <a:p>
            <a:r>
              <a:rPr lang="en-US" dirty="0"/>
              <a:t>   Graph                            : Data visualization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F1B50-E1EB-7A6E-3D4B-1BBA3099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77340"/>
            <a:ext cx="10439400" cy="44319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 dataset – Kaggle.com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They are 26 features in employee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8 features are used: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     Employee ID – numerical values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First and Last Name – Text format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Employee type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Performance level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Employee rating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Gender – Male , Female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Employment – contract ,part-time, full time.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Ratings to feedback using IF Function</a:t>
            </a:r>
          </a:p>
          <a:p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AB1BE1-DB79-C25F-81D9-053D6443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dirty="0"/>
              <a:t>Performance level : = IF (Z8&gt;=5,”VERY HIGH”,IF(Z8&gt;=4,”HIGH”,IF(Z8&gt;=3,”MED”,IF(“TRUE”,”LOW”)))))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553</Words>
  <Application>Microsoft Office PowerPoint</Application>
  <PresentationFormat>Widescreen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13</cp:revision>
  <dcterms:created xsi:type="dcterms:W3CDTF">2024-03-29T15:07:22Z</dcterms:created>
  <dcterms:modified xsi:type="dcterms:W3CDTF">2024-09-02T22:34:39Z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