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20400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55019-9C46-4D63-BBED-72BB2AC3D699}"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41225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11786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27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934236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175684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18470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1345626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88274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133629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08996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55019-9C46-4D63-BBED-72BB2AC3D699}"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223942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55019-9C46-4D63-BBED-72BB2AC3D699}"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285025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16044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05418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B455019-9C46-4D63-BBED-72BB2AC3D699}" type="datetimeFigureOut">
              <a:rPr lang="en-IN" smtClean="0"/>
              <a:t>16-02-2021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776998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55019-9C46-4D63-BBED-72BB2AC3D699}"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6FBBCE-EAFB-4C3A-B126-3A9D6E50775E}" type="slidenum">
              <a:rPr lang="en-IN" smtClean="0"/>
              <a:t>‹#›</a:t>
            </a:fld>
            <a:endParaRPr lang="en-IN"/>
          </a:p>
        </p:txBody>
      </p:sp>
    </p:spTree>
    <p:extLst>
      <p:ext uri="{BB962C8B-B14F-4D97-AF65-F5344CB8AC3E}">
        <p14:creationId xmlns:p14="http://schemas.microsoft.com/office/powerpoint/2010/main" val="320096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455019-9C46-4D63-BBED-72BB2AC3D699}" type="datetimeFigureOut">
              <a:rPr lang="en-IN" smtClean="0"/>
              <a:t>16-02-2021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86FBBCE-EAFB-4C3A-B126-3A9D6E50775E}" type="slidenum">
              <a:rPr lang="en-IN" smtClean="0"/>
              <a:t>‹#›</a:t>
            </a:fld>
            <a:endParaRPr lang="en-IN"/>
          </a:p>
        </p:txBody>
      </p:sp>
    </p:spTree>
    <p:extLst>
      <p:ext uri="{BB962C8B-B14F-4D97-AF65-F5344CB8AC3E}">
        <p14:creationId xmlns:p14="http://schemas.microsoft.com/office/powerpoint/2010/main" val="2431083637"/>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340" y="5009147"/>
            <a:ext cx="9404723" cy="1400530"/>
          </a:xfrm>
        </p:spPr>
        <p:txBody>
          <a:bodyPr/>
          <a:lstStyle/>
          <a:p>
            <a:pPr algn="ctr"/>
            <a:r>
              <a:rPr lang="en-US" sz="4000" b="1" dirty="0"/>
              <a:t>CHEETOH</a:t>
            </a:r>
            <a:br>
              <a:rPr lang="en-US" sz="4000" b="1" dirty="0"/>
            </a:br>
            <a:r>
              <a:rPr lang="en-US" sz="2800" dirty="0"/>
              <a:t>(Tushar ,Vaibhav, Dhruv, </a:t>
            </a:r>
            <a:r>
              <a:rPr lang="en-US" sz="2800"/>
              <a:t>Shressth</a:t>
            </a:r>
            <a:r>
              <a:rPr lang="en-US" sz="2800" dirty="0"/>
              <a:t>)</a:t>
            </a:r>
            <a:br>
              <a:rPr lang="en-US" sz="3000" dirty="0"/>
            </a:br>
            <a:endParaRPr lang="en-US" sz="3000" dirty="0"/>
          </a:p>
        </p:txBody>
      </p:sp>
      <p:sp>
        <p:nvSpPr>
          <p:cNvPr id="3" name="Content Placeholder 2"/>
          <p:cNvSpPr>
            <a:spLocks noGrp="1"/>
          </p:cNvSpPr>
          <p:nvPr>
            <p:ph idx="1"/>
          </p:nvPr>
        </p:nvSpPr>
        <p:spPr>
          <a:xfrm>
            <a:off x="1338340" y="448323"/>
            <a:ext cx="9515320" cy="3864308"/>
          </a:xfrm>
        </p:spPr>
        <p:txBody>
          <a:bodyPr>
            <a:normAutofit/>
          </a:bodyPr>
          <a:lstStyle/>
          <a:p>
            <a:pPr marL="0" indent="0" algn="ctr">
              <a:lnSpc>
                <a:spcPct val="150000"/>
              </a:lnSpc>
              <a:buNone/>
            </a:pPr>
            <a:r>
              <a:rPr lang="en-US" sz="4400" b="1" dirty="0"/>
              <a:t>DOCTOR HELPER</a:t>
            </a:r>
          </a:p>
          <a:p>
            <a:pPr algn="ctr"/>
            <a:endParaRPr lang="en-US" b="1" dirty="0"/>
          </a:p>
          <a:p>
            <a:pPr marL="0" indent="0" algn="ctr">
              <a:buNone/>
            </a:pPr>
            <a:endParaRPr lang="en-US" b="1" dirty="0"/>
          </a:p>
          <a:p>
            <a:pPr marL="0" indent="0" algn="ctr">
              <a:buNone/>
            </a:pPr>
            <a:r>
              <a:rPr lang="en-US" sz="2400" b="1" i="0" dirty="0">
                <a:effectLst/>
                <a:latin typeface="Poppins"/>
              </a:rPr>
              <a:t>Code Innovation Series - Dr. Akhilesh Das Gupta Institute of Technology &amp; Management</a:t>
            </a:r>
          </a:p>
          <a:p>
            <a:pPr marL="0" indent="0" algn="ctr">
              <a:buNone/>
            </a:pPr>
            <a:r>
              <a:rPr lang="en-US" b="1" dirty="0"/>
              <a:t>   </a:t>
            </a:r>
            <a:endParaRPr lang="en-US" sz="3000" dirty="0"/>
          </a:p>
        </p:txBody>
      </p:sp>
    </p:spTree>
    <p:extLst>
      <p:ext uri="{BB962C8B-B14F-4D97-AF65-F5344CB8AC3E}">
        <p14:creationId xmlns:p14="http://schemas.microsoft.com/office/powerpoint/2010/main" val="285131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Analysis</a:t>
            </a:r>
          </a:p>
        </p:txBody>
      </p:sp>
      <p:sp>
        <p:nvSpPr>
          <p:cNvPr id="3" name="Content Placeholder 2"/>
          <p:cNvSpPr>
            <a:spLocks noGrp="1"/>
          </p:cNvSpPr>
          <p:nvPr>
            <p:ph idx="1"/>
          </p:nvPr>
        </p:nvSpPr>
        <p:spPr>
          <a:xfrm>
            <a:off x="646111" y="2036442"/>
            <a:ext cx="8946541" cy="4195481"/>
          </a:xfrm>
        </p:spPr>
        <p:txBody>
          <a:bodyPr/>
          <a:lstStyle/>
          <a:p>
            <a:r>
              <a:rPr lang="en-US" dirty="0"/>
              <a:t>Medical care is a top priority in today's world. Most of us are able to reach the doctors or medical support in time. But some are unfortunate enough that medical support in not able to reach them in time. Even within a span of 5 to 10 minutes we can save someone's life. </a:t>
            </a:r>
          </a:p>
          <a:p>
            <a:r>
              <a:rPr lang="en-US" dirty="0"/>
              <a:t>We want to reach out to the people who are not provided with medical care in time. Due to the rising epidemic of COVID-19, the need for medical care has reached its peak and we are in need of medical help way more than ever. Therefore the need for such an app is crucial.</a:t>
            </a:r>
          </a:p>
          <a:p>
            <a:endParaRPr lang="en-US" dirty="0"/>
          </a:p>
        </p:txBody>
      </p:sp>
    </p:spTree>
    <p:extLst>
      <p:ext uri="{BB962C8B-B14F-4D97-AF65-F5344CB8AC3E}">
        <p14:creationId xmlns:p14="http://schemas.microsoft.com/office/powerpoint/2010/main" val="41894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AB0C-CF10-4576-9488-8A86C08CF986}"/>
              </a:ext>
            </a:extLst>
          </p:cNvPr>
          <p:cNvSpPr>
            <a:spLocks noGrp="1"/>
          </p:cNvSpPr>
          <p:nvPr>
            <p:ph type="title"/>
          </p:nvPr>
        </p:nvSpPr>
        <p:spPr>
          <a:xfrm>
            <a:off x="372863" y="452718"/>
            <a:ext cx="9677972" cy="763523"/>
          </a:xfrm>
        </p:spPr>
        <p:txBody>
          <a:bodyPr/>
          <a:lstStyle/>
          <a:p>
            <a:r>
              <a:rPr lang="en-US" dirty="0"/>
              <a:t>Conclusion of the project</a:t>
            </a:r>
            <a:endParaRPr lang="en-IN" dirty="0"/>
          </a:p>
        </p:txBody>
      </p:sp>
      <p:sp>
        <p:nvSpPr>
          <p:cNvPr id="3" name="Content Placeholder 2">
            <a:extLst>
              <a:ext uri="{FF2B5EF4-FFF2-40B4-BE49-F238E27FC236}">
                <a16:creationId xmlns:a16="http://schemas.microsoft.com/office/drawing/2014/main" id="{AF21D73C-ECF9-45CA-9EDF-04555F412495}"/>
              </a:ext>
            </a:extLst>
          </p:cNvPr>
          <p:cNvSpPr>
            <a:spLocks noGrp="1"/>
          </p:cNvSpPr>
          <p:nvPr>
            <p:ph idx="1"/>
          </p:nvPr>
        </p:nvSpPr>
        <p:spPr>
          <a:xfrm>
            <a:off x="371882" y="1402672"/>
            <a:ext cx="9677972" cy="4845727"/>
          </a:xfrm>
        </p:spPr>
        <p:txBody>
          <a:bodyPr>
            <a:normAutofit/>
          </a:bodyPr>
          <a:lstStyle/>
          <a:p>
            <a:pPr>
              <a:spcAft>
                <a:spcPts val="1000"/>
              </a:spcAft>
            </a:pPr>
            <a:r>
              <a:rPr lang="en-US" sz="2200" dirty="0">
                <a:effectLst/>
                <a:latin typeface="+mn-lt"/>
                <a:ea typeface="Arial" panose="020B0604020202020204" pitchFamily="34" charset="0"/>
              </a:rPr>
              <a:t>Our aim with this project is to provide an alternate emergency first aid given during the time period it takes for an ambulance to arrive and to make an easy to use and uncluttered app interface for our user to take advantage of the app in case of a medical emergency.</a:t>
            </a:r>
          </a:p>
          <a:p>
            <a:pPr>
              <a:spcAft>
                <a:spcPts val="1000"/>
              </a:spcAft>
            </a:pPr>
            <a:r>
              <a:rPr lang="en-US" sz="2200" b="0" i="0" dirty="0">
                <a:effectLst/>
                <a:latin typeface="+mn-lt"/>
              </a:rPr>
              <a:t>This kind of problem has been addressed before but no solution came through, so we come forward bringing this conclusion. To reach-out to those who are in need, and help them out as soon as possible.</a:t>
            </a:r>
            <a:endParaRPr lang="en-IN" sz="2200" dirty="0">
              <a:latin typeface="+mn-lt"/>
            </a:endParaRPr>
          </a:p>
          <a:p>
            <a:pPr>
              <a:spcAft>
                <a:spcPts val="1000"/>
              </a:spcAft>
            </a:pPr>
            <a:endParaRPr lang="en-US" sz="2200" dirty="0">
              <a:effectLst/>
              <a:latin typeface="+mn-lt"/>
              <a:ea typeface="Arial" panose="020B0604020202020204" pitchFamily="34" charset="0"/>
            </a:endParaRPr>
          </a:p>
        </p:txBody>
      </p:sp>
    </p:spTree>
    <p:extLst>
      <p:ext uri="{BB962C8B-B14F-4D97-AF65-F5344CB8AC3E}">
        <p14:creationId xmlns:p14="http://schemas.microsoft.com/office/powerpoint/2010/main" val="63834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646111" y="1517458"/>
            <a:ext cx="9782992" cy="4195481"/>
          </a:xfrm>
        </p:spPr>
        <p:txBody>
          <a:bodyPr/>
          <a:lstStyle/>
          <a:p>
            <a:pPr lvl="0"/>
            <a:r>
              <a:rPr lang="en-US" dirty="0"/>
              <a:t>Adding a feature that displays maps and shows the remaining distance between doctor and the user.</a:t>
            </a:r>
          </a:p>
          <a:p>
            <a:pPr lvl="0"/>
            <a:r>
              <a:rPr lang="en-US" dirty="0"/>
              <a:t>Adding a map that shows the nearest clinics and hospitals</a:t>
            </a:r>
          </a:p>
          <a:p>
            <a:pPr lvl="0"/>
            <a:r>
              <a:rPr lang="en-US" dirty="0"/>
              <a:t>A feature that allows us to book an appointment in a certain clinic or a hospital.</a:t>
            </a:r>
          </a:p>
          <a:p>
            <a:pPr lvl="0"/>
            <a:r>
              <a:rPr lang="en-US" dirty="0"/>
              <a:t>Adding a feature that allows you to call the doctor after he accepts the emergency alert.</a:t>
            </a:r>
          </a:p>
          <a:p>
            <a:pPr lvl="0"/>
            <a:r>
              <a:rPr lang="en-US" dirty="0"/>
              <a:t>Calling the ambulance as soon as the alert is triggered.</a:t>
            </a:r>
          </a:p>
          <a:p>
            <a:pPr lvl="0"/>
            <a:r>
              <a:rPr lang="en-US" dirty="0"/>
              <a:t>Adding maximum time limit with which the doctor is allowed to accept the emergency.</a:t>
            </a:r>
          </a:p>
          <a:p>
            <a:pPr marL="0" indent="0">
              <a:buNone/>
            </a:pPr>
            <a:endParaRPr lang="en-US" dirty="0"/>
          </a:p>
        </p:txBody>
      </p:sp>
    </p:spTree>
    <p:extLst>
      <p:ext uri="{BB962C8B-B14F-4D97-AF65-F5344CB8AC3E}">
        <p14:creationId xmlns:p14="http://schemas.microsoft.com/office/powerpoint/2010/main" val="185066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164E-18BB-41F5-8180-EA471D9D623F}"/>
              </a:ext>
            </a:extLst>
          </p:cNvPr>
          <p:cNvSpPr>
            <a:spLocks noGrp="1"/>
          </p:cNvSpPr>
          <p:nvPr>
            <p:ph type="title"/>
          </p:nvPr>
        </p:nvSpPr>
        <p:spPr>
          <a:xfrm>
            <a:off x="646111" y="452718"/>
            <a:ext cx="9404723" cy="78127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596E006-41ED-4F7A-80D8-D4BB309F11C4}"/>
              </a:ext>
            </a:extLst>
          </p:cNvPr>
          <p:cNvSpPr>
            <a:spLocks noGrp="1"/>
          </p:cNvSpPr>
          <p:nvPr>
            <p:ph idx="1"/>
          </p:nvPr>
        </p:nvSpPr>
        <p:spPr>
          <a:xfrm>
            <a:off x="736848" y="1233996"/>
            <a:ext cx="9313006" cy="5014403"/>
          </a:xfrm>
        </p:spPr>
        <p:txBody>
          <a:bodyPr>
            <a:normAutofit/>
          </a:bodyPr>
          <a:lstStyle/>
          <a:p>
            <a:r>
              <a:rPr lang="en-US" sz="2200" b="0" i="0" dirty="0">
                <a:effectLst/>
                <a:latin typeface="+mn-lt"/>
              </a:rPr>
              <a:t>Medical care is a top priority in today's world. Most of us are able to reach the doctors or medical support in time. But some are unfortunate enough that medical support in not able to reach them in time.</a:t>
            </a:r>
          </a:p>
          <a:p>
            <a:r>
              <a:rPr lang="en-IN" sz="2200" dirty="0">
                <a:effectLst/>
                <a:latin typeface="+mn-lt"/>
                <a:ea typeface="Calibri" panose="020F0502020204030204" pitchFamily="34" charset="0"/>
              </a:rPr>
              <a:t>The first 10 minutes during an emergency is crucial to the status of the victim , the golden hour as it’s called in medicine , but the average arrival time of an ambulance in </a:t>
            </a:r>
            <a:r>
              <a:rPr lang="en-IN" sz="2200" dirty="0">
                <a:latin typeface="+mn-lt"/>
                <a:ea typeface="Calibri" panose="020F0502020204030204" pitchFamily="34" charset="0"/>
              </a:rPr>
              <a:t>India is about 20 - 25 minutes , almost twice that limit. </a:t>
            </a:r>
            <a:endParaRPr lang="en-US" sz="2200" b="0" i="0" dirty="0">
              <a:effectLst/>
              <a:latin typeface="+mn-lt"/>
            </a:endParaRPr>
          </a:p>
          <a:p>
            <a:r>
              <a:rPr lang="en-US" sz="2200" b="0" i="0" dirty="0">
                <a:effectLst/>
                <a:latin typeface="+mn-lt"/>
              </a:rPr>
              <a:t>The problem we want to address is to reach those people in time. There may be a lot of doctors in your vicinity, but you might not know and not be able to reach them, so using a simple mobile application we would resolve this issue.</a:t>
            </a:r>
          </a:p>
          <a:p>
            <a:endParaRPr lang="en-US" sz="2200" b="0" i="0" dirty="0">
              <a:effectLst/>
              <a:latin typeface="+mn-lt"/>
            </a:endParaRPr>
          </a:p>
        </p:txBody>
      </p:sp>
    </p:spTree>
    <p:extLst>
      <p:ext uri="{BB962C8B-B14F-4D97-AF65-F5344CB8AC3E}">
        <p14:creationId xmlns:p14="http://schemas.microsoft.com/office/powerpoint/2010/main" val="3832719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515D-67E8-493E-8F3B-216642213A11}"/>
              </a:ext>
            </a:extLst>
          </p:cNvPr>
          <p:cNvSpPr>
            <a:spLocks noGrp="1"/>
          </p:cNvSpPr>
          <p:nvPr>
            <p:ph type="title"/>
          </p:nvPr>
        </p:nvSpPr>
        <p:spPr>
          <a:xfrm>
            <a:off x="646111" y="452718"/>
            <a:ext cx="9404723" cy="701379"/>
          </a:xfrm>
        </p:spPr>
        <p:txBody>
          <a:bodyPr/>
          <a:lstStyle/>
          <a:p>
            <a:r>
              <a:rPr lang="en-US" dirty="0"/>
              <a:t>State of the art and its limitations</a:t>
            </a:r>
            <a:endParaRPr lang="en-IN" dirty="0"/>
          </a:p>
        </p:txBody>
      </p:sp>
      <p:sp>
        <p:nvSpPr>
          <p:cNvPr id="3" name="Content Placeholder 2">
            <a:extLst>
              <a:ext uri="{FF2B5EF4-FFF2-40B4-BE49-F238E27FC236}">
                <a16:creationId xmlns:a16="http://schemas.microsoft.com/office/drawing/2014/main" id="{F74DD56F-1F02-4835-A6F9-56F927CC7846}"/>
              </a:ext>
            </a:extLst>
          </p:cNvPr>
          <p:cNvSpPr>
            <a:spLocks noGrp="1"/>
          </p:cNvSpPr>
          <p:nvPr>
            <p:ph idx="1"/>
          </p:nvPr>
        </p:nvSpPr>
        <p:spPr>
          <a:xfrm>
            <a:off x="645131" y="1589903"/>
            <a:ext cx="9742784" cy="4997328"/>
          </a:xfrm>
        </p:spPr>
        <p:txBody>
          <a:bodyPr>
            <a:normAutofit/>
          </a:bodyPr>
          <a:lstStyle/>
          <a:p>
            <a:r>
              <a:rPr lang="en-US" sz="2400" dirty="0"/>
              <a:t>Project uses Flutter Framework which is like a double edged sword, as it is one of the frameworks which is used to develop cross platform mobile application with little platform dependent code, the only con of using Flutter is that it is relatively new (May 2017) and is continuously evolving, so the support for it is pretty limited.</a:t>
            </a:r>
          </a:p>
          <a:p>
            <a:r>
              <a:rPr lang="en-US" sz="2400" dirty="0"/>
              <a:t>Also , there are some team related limitations too , for instance , iOS app testing requires Xcode , and an iOS device , which none of the team members possess , so we couldn’t create an app for the iOS platform.</a:t>
            </a:r>
          </a:p>
        </p:txBody>
      </p:sp>
    </p:spTree>
    <p:extLst>
      <p:ext uri="{BB962C8B-B14F-4D97-AF65-F5344CB8AC3E}">
        <p14:creationId xmlns:p14="http://schemas.microsoft.com/office/powerpoint/2010/main" val="419714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A665-846F-4528-9224-C4727EE50DD4}"/>
              </a:ext>
            </a:extLst>
          </p:cNvPr>
          <p:cNvSpPr>
            <a:spLocks noGrp="1"/>
          </p:cNvSpPr>
          <p:nvPr>
            <p:ph type="title"/>
          </p:nvPr>
        </p:nvSpPr>
        <p:spPr>
          <a:xfrm>
            <a:off x="646111" y="452718"/>
            <a:ext cx="9404723" cy="852299"/>
          </a:xfrm>
        </p:spPr>
        <p:txBody>
          <a:bodyPr/>
          <a:lstStyle/>
          <a:p>
            <a:r>
              <a:rPr lang="en-US" dirty="0"/>
              <a:t>State of the art and its limitations</a:t>
            </a:r>
            <a:endParaRPr lang="en-IN" dirty="0"/>
          </a:p>
        </p:txBody>
      </p:sp>
      <p:sp>
        <p:nvSpPr>
          <p:cNvPr id="3" name="Content Placeholder 2">
            <a:extLst>
              <a:ext uri="{FF2B5EF4-FFF2-40B4-BE49-F238E27FC236}">
                <a16:creationId xmlns:a16="http://schemas.microsoft.com/office/drawing/2014/main" id="{0651AA08-92E0-4DD0-8BFC-84721C2EC717}"/>
              </a:ext>
            </a:extLst>
          </p:cNvPr>
          <p:cNvSpPr>
            <a:spLocks noGrp="1"/>
          </p:cNvSpPr>
          <p:nvPr>
            <p:ph idx="1"/>
          </p:nvPr>
        </p:nvSpPr>
        <p:spPr>
          <a:xfrm>
            <a:off x="253769" y="1766415"/>
            <a:ext cx="10189405" cy="4190261"/>
          </a:xfrm>
        </p:spPr>
        <p:txBody>
          <a:bodyPr>
            <a:normAutofit/>
          </a:bodyPr>
          <a:lstStyle/>
          <a:p>
            <a:r>
              <a:rPr lang="en-US" sz="2400" dirty="0"/>
              <a:t>Some caveats to the basic idea of the app as well , as in , this request doctor information , fails in places that have no hospitals nearby , and neither no doctors nearby , the objective was to provide first aid to an injured person , in the time it takes for the ambulance to arrive.</a:t>
            </a:r>
          </a:p>
          <a:p>
            <a:r>
              <a:rPr lang="en-US" sz="2400" dirty="0"/>
              <a:t>Since the app requires internet connectivity and Location Detection , it has created another point of failure for us.</a:t>
            </a:r>
            <a:endParaRPr lang="en-IN" sz="2400" dirty="0"/>
          </a:p>
          <a:p>
            <a:r>
              <a:rPr lang="en-IN" sz="2400" dirty="0"/>
              <a:t>Google has made their Map APIs paid which has decreased our project’s functionality by a big extent.</a:t>
            </a:r>
          </a:p>
        </p:txBody>
      </p:sp>
    </p:spTree>
    <p:extLst>
      <p:ext uri="{BB962C8B-B14F-4D97-AF65-F5344CB8AC3E}">
        <p14:creationId xmlns:p14="http://schemas.microsoft.com/office/powerpoint/2010/main" val="152963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9477"/>
          </a:xfrm>
        </p:spPr>
        <p:txBody>
          <a:bodyPr/>
          <a:lstStyle/>
          <a:p>
            <a:r>
              <a:rPr lang="en-US" dirty="0"/>
              <a:t>State of the art and its limitations</a:t>
            </a:r>
          </a:p>
        </p:txBody>
      </p:sp>
      <p:sp>
        <p:nvSpPr>
          <p:cNvPr id="3" name="Content Placeholder 2"/>
          <p:cNvSpPr>
            <a:spLocks noGrp="1"/>
          </p:cNvSpPr>
          <p:nvPr>
            <p:ph idx="1"/>
          </p:nvPr>
        </p:nvSpPr>
        <p:spPr>
          <a:xfrm>
            <a:off x="646110" y="1723405"/>
            <a:ext cx="9725327" cy="4195481"/>
          </a:xfrm>
        </p:spPr>
        <p:txBody>
          <a:bodyPr/>
          <a:lstStyle/>
          <a:p>
            <a:r>
              <a:rPr lang="en-US" dirty="0"/>
              <a:t>Our app takes Indian Medical Association (IMA) Certificate as a document which is used to verify the Doctor Identity and his credentials, but verification of the doctor on the app side is done manually which is time and manpower consuming.</a:t>
            </a:r>
          </a:p>
        </p:txBody>
      </p:sp>
    </p:spTree>
    <p:extLst>
      <p:ext uri="{BB962C8B-B14F-4D97-AF65-F5344CB8AC3E}">
        <p14:creationId xmlns:p14="http://schemas.microsoft.com/office/powerpoint/2010/main" val="197444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D6DE-3D8A-425D-905F-BA60C4201F48}"/>
              </a:ext>
            </a:extLst>
          </p:cNvPr>
          <p:cNvSpPr>
            <a:spLocks noGrp="1"/>
          </p:cNvSpPr>
          <p:nvPr>
            <p:ph type="title"/>
          </p:nvPr>
        </p:nvSpPr>
        <p:spPr>
          <a:xfrm>
            <a:off x="646112" y="452718"/>
            <a:ext cx="8675442" cy="674746"/>
          </a:xfrm>
        </p:spPr>
        <p:txBody>
          <a:bodyPr/>
          <a:lstStyle/>
          <a:p>
            <a:r>
              <a:rPr lang="en-US" dirty="0"/>
              <a:t>Objectives </a:t>
            </a:r>
            <a:endParaRPr lang="en-IN" dirty="0"/>
          </a:p>
        </p:txBody>
      </p:sp>
      <p:sp>
        <p:nvSpPr>
          <p:cNvPr id="3" name="Content Placeholder 2">
            <a:extLst>
              <a:ext uri="{FF2B5EF4-FFF2-40B4-BE49-F238E27FC236}">
                <a16:creationId xmlns:a16="http://schemas.microsoft.com/office/drawing/2014/main" id="{56A540A0-E1F0-4678-9AA3-172146B17BF2}"/>
              </a:ext>
            </a:extLst>
          </p:cNvPr>
          <p:cNvSpPr>
            <a:spLocks noGrp="1"/>
          </p:cNvSpPr>
          <p:nvPr>
            <p:ph idx="1"/>
          </p:nvPr>
        </p:nvSpPr>
        <p:spPr>
          <a:xfrm>
            <a:off x="745724" y="1242874"/>
            <a:ext cx="9304129" cy="5005525"/>
          </a:xfrm>
        </p:spPr>
        <p:txBody>
          <a:bodyPr/>
          <a:lstStyle/>
          <a:p>
            <a:r>
              <a:rPr lang="en-US" sz="2400" dirty="0"/>
              <a:t>The Main Objective of this app is simple , provide users with an easy way to look for emergency first aid options, by pressing a button within the app that finds the closest doctor to choose to respond to your distress call.</a:t>
            </a:r>
          </a:p>
          <a:p>
            <a:r>
              <a:rPr lang="en-US" sz="2400" dirty="0"/>
              <a:t>Next objective is to create a doctor’s database , and a way of verification of doctors , preferably by using the Indian Medical Association numbers allotted to them or the license that allows them to carry out their practice.</a:t>
            </a:r>
          </a:p>
          <a:p>
            <a:r>
              <a:rPr lang="en-US" sz="2400" dirty="0"/>
              <a:t>Next Objective is to keep a record of user address and aid request locations so that they can be used to improve statistics on medical aid in the future.</a:t>
            </a:r>
          </a:p>
          <a:p>
            <a:endParaRPr lang="en-IN" dirty="0"/>
          </a:p>
        </p:txBody>
      </p:sp>
    </p:spTree>
    <p:extLst>
      <p:ext uri="{BB962C8B-B14F-4D97-AF65-F5344CB8AC3E}">
        <p14:creationId xmlns:p14="http://schemas.microsoft.com/office/powerpoint/2010/main" val="312379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9EF6-A19C-44AB-AB8B-366A308DE7C7}"/>
              </a:ext>
            </a:extLst>
          </p:cNvPr>
          <p:cNvSpPr>
            <a:spLocks noGrp="1"/>
          </p:cNvSpPr>
          <p:nvPr>
            <p:ph type="title"/>
          </p:nvPr>
        </p:nvSpPr>
        <p:spPr>
          <a:xfrm>
            <a:off x="532661" y="452718"/>
            <a:ext cx="9518174" cy="834544"/>
          </a:xfrm>
        </p:spPr>
        <p:txBody>
          <a:bodyPr/>
          <a:lstStyle/>
          <a:p>
            <a:r>
              <a:rPr lang="en-US" dirty="0"/>
              <a:t>Proposed Design/Implementation</a:t>
            </a:r>
            <a:endParaRPr lang="en-IN" dirty="0"/>
          </a:p>
        </p:txBody>
      </p:sp>
      <p:sp>
        <p:nvSpPr>
          <p:cNvPr id="3" name="Content Placeholder 2">
            <a:extLst>
              <a:ext uri="{FF2B5EF4-FFF2-40B4-BE49-F238E27FC236}">
                <a16:creationId xmlns:a16="http://schemas.microsoft.com/office/drawing/2014/main" id="{33F8A016-5A16-4FE1-ACAE-08C3957E019D}"/>
              </a:ext>
            </a:extLst>
          </p:cNvPr>
          <p:cNvSpPr>
            <a:spLocks noGrp="1"/>
          </p:cNvSpPr>
          <p:nvPr>
            <p:ph idx="1"/>
          </p:nvPr>
        </p:nvSpPr>
        <p:spPr>
          <a:xfrm>
            <a:off x="532662" y="1557353"/>
            <a:ext cx="9518173" cy="4756950"/>
          </a:xfrm>
        </p:spPr>
        <p:txBody>
          <a:bodyPr>
            <a:normAutofit/>
          </a:bodyPr>
          <a:lstStyle/>
          <a:p>
            <a:r>
              <a:rPr lang="en-US" sz="2200" dirty="0"/>
              <a:t>App achieved its main objective that is easy of use because of its simple User Interface</a:t>
            </a:r>
          </a:p>
          <a:p>
            <a:r>
              <a:rPr lang="en-US" sz="2200" dirty="0"/>
              <a:t>The Welcome Page of the app was proposed to have a centered button which redirects to help</a:t>
            </a:r>
          </a:p>
          <a:p>
            <a:r>
              <a:rPr lang="en-US" sz="2200" dirty="0"/>
              <a:t>The Navigation Bar of the app holds Title i.e. ‘Doctor Helper’ at the center along with a Hamburger Menu at the left most corner</a:t>
            </a:r>
          </a:p>
          <a:p>
            <a:r>
              <a:rPr lang="en-US" sz="2200" dirty="0"/>
              <a:t>The Hamburger menu holds the title of the app along with the functionality for the User and the Doctor to land on their  respective pages for Registration , Redirection as well.</a:t>
            </a:r>
          </a:p>
          <a:p>
            <a:pPr marL="0" indent="0">
              <a:buNone/>
            </a:pPr>
            <a:endParaRPr lang="en-IN" sz="2200" dirty="0"/>
          </a:p>
        </p:txBody>
      </p:sp>
    </p:spTree>
    <p:extLst>
      <p:ext uri="{BB962C8B-B14F-4D97-AF65-F5344CB8AC3E}">
        <p14:creationId xmlns:p14="http://schemas.microsoft.com/office/powerpoint/2010/main" val="196605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41768"/>
          </a:xfrm>
        </p:spPr>
        <p:txBody>
          <a:bodyPr/>
          <a:lstStyle/>
          <a:p>
            <a:r>
              <a:rPr lang="en-US" dirty="0"/>
              <a:t>Proposed Design/Implementation</a:t>
            </a:r>
          </a:p>
        </p:txBody>
      </p:sp>
      <p:sp>
        <p:nvSpPr>
          <p:cNvPr id="3" name="Content Placeholder 2"/>
          <p:cNvSpPr>
            <a:spLocks noGrp="1"/>
          </p:cNvSpPr>
          <p:nvPr>
            <p:ph idx="1"/>
          </p:nvPr>
        </p:nvSpPr>
        <p:spPr>
          <a:xfrm>
            <a:off x="646111" y="1673977"/>
            <a:ext cx="9725327" cy="4195481"/>
          </a:xfrm>
        </p:spPr>
        <p:txBody>
          <a:bodyPr/>
          <a:lstStyle/>
          <a:p>
            <a:r>
              <a:rPr lang="en-US" dirty="0"/>
              <a:t>Users/Doctor on clicking their buttons are redirects to their respective pages where they can login/register to the app.</a:t>
            </a:r>
          </a:p>
          <a:p>
            <a:r>
              <a:rPr lang="en-US" dirty="0"/>
              <a:t>Basic information of the User/Doctor is asked and their data is stored in the database</a:t>
            </a:r>
          </a:p>
          <a:p>
            <a:r>
              <a:rPr lang="en-US" dirty="0"/>
              <a:t>Doctors have to upload their Indian Medical Association (IMA) Certificate in .pdf or .jpg/.jpeg which is mandatory for verification. </a:t>
            </a:r>
          </a:p>
          <a:p>
            <a:r>
              <a:rPr lang="en-US" dirty="0"/>
              <a:t>Users on their landing page can see the list of doctors on an simple card, which are ready to help along with doctor’s relevant information just by clicking a </a:t>
            </a:r>
            <a:r>
              <a:rPr lang="en-US"/>
              <a:t>single button</a:t>
            </a:r>
            <a:endParaRPr lang="en-US" dirty="0"/>
          </a:p>
          <a:p>
            <a:r>
              <a:rPr lang="en-US" dirty="0"/>
              <a:t>Doctors on their side can change their status of whether they are available or not</a:t>
            </a:r>
          </a:p>
        </p:txBody>
      </p:sp>
    </p:spTree>
    <p:extLst>
      <p:ext uri="{BB962C8B-B14F-4D97-AF65-F5344CB8AC3E}">
        <p14:creationId xmlns:p14="http://schemas.microsoft.com/office/powerpoint/2010/main" val="377899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Analysis</a:t>
            </a:r>
          </a:p>
        </p:txBody>
      </p:sp>
      <p:sp>
        <p:nvSpPr>
          <p:cNvPr id="3" name="Content Placeholder 2"/>
          <p:cNvSpPr>
            <a:spLocks noGrp="1"/>
          </p:cNvSpPr>
          <p:nvPr>
            <p:ph idx="1"/>
          </p:nvPr>
        </p:nvSpPr>
        <p:spPr>
          <a:xfrm>
            <a:off x="646111" y="1525696"/>
            <a:ext cx="9725327" cy="4195481"/>
          </a:xfrm>
        </p:spPr>
        <p:txBody>
          <a:bodyPr>
            <a:normAutofit/>
          </a:bodyPr>
          <a:lstStyle/>
          <a:p>
            <a:r>
              <a:rPr lang="en-US" dirty="0"/>
              <a:t>According to Times of India about 146,133 people were killed due to unforeseen situation in India in the year 2016 and this stats in increasing year by year. Unfortunately about 30% of deaths are caused due to delayed ambulance. </a:t>
            </a:r>
          </a:p>
          <a:p>
            <a:r>
              <a:rPr lang="en-US" dirty="0"/>
              <a:t>According to World Health Organization (WHO) if a patient is given critical assistance by a doctor nearby up to 80% of the deaths can be prevented which is a huge figure to tackle in place with large population like India.</a:t>
            </a:r>
          </a:p>
          <a:p>
            <a:r>
              <a:rPr lang="en-US" dirty="0"/>
              <a:t>In today's scenario the number of such incidence per day is increasing exponentially and so is the number of deaths caused by it. Golden Aid increases the possibility of saving a life by avoiding the unnecessary time delay of traffic jams during an emergency case.  </a:t>
            </a:r>
          </a:p>
        </p:txBody>
      </p:sp>
    </p:spTree>
    <p:extLst>
      <p:ext uri="{BB962C8B-B14F-4D97-AF65-F5344CB8AC3E}">
        <p14:creationId xmlns:p14="http://schemas.microsoft.com/office/powerpoint/2010/main" val="2381459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TotalTime>
  <Words>1207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Poppins</vt:lpstr>
      <vt:lpstr>Wingdings 3</vt:lpstr>
      <vt:lpstr>Ion</vt:lpstr>
      <vt:lpstr>CHEETOH (Tushar ,Vaibhav, Dhruv, Shressth) </vt:lpstr>
      <vt:lpstr>Problem Statement</vt:lpstr>
      <vt:lpstr>State of the art and its limitations</vt:lpstr>
      <vt:lpstr>State of the art and its limitations</vt:lpstr>
      <vt:lpstr>State of the art and its limitations</vt:lpstr>
      <vt:lpstr>Objectives </vt:lpstr>
      <vt:lpstr>Proposed Design/Implementation</vt:lpstr>
      <vt:lpstr>Proposed Design/Implementation</vt:lpstr>
      <vt:lpstr>Results and Analysis</vt:lpstr>
      <vt:lpstr>Results and Analysis</vt:lpstr>
      <vt:lpstr>Conclusion of the project</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CHEETOH (Tushar ,Vaibhav,Dhruv,Shresth) </dc:title>
  <cp:lastModifiedBy>Tushar Tandon</cp:lastModifiedBy>
  <cp:revision>5</cp:revision>
  <dcterms:modified xsi:type="dcterms:W3CDTF">2021-02-16T09:47:17Z</dcterms:modified>
</cp:coreProperties>
</file>