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9f09c77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59f09c77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59f09c77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59f09c77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2ad0286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2ad0286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59f09c7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59f09c7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59f09c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59f09c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59f09c77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59f09c77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59f09c77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59f09c77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59f09c7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59f09c7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59f09c77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59f09c77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59f09c77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59f09c77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1970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Log File Analysis &amp; Reporting System</a:t>
            </a:r>
            <a:endParaRPr sz="31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94325"/>
            <a:ext cx="8679899" cy="2284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3"/>
          <p:cNvSpPr txBox="1"/>
          <p:nvPr/>
        </p:nvSpPr>
        <p:spPr>
          <a:xfrm>
            <a:off x="448025" y="950400"/>
            <a:ext cx="7720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Times New Roman"/>
              <a:buChar char="❖"/>
            </a:pPr>
            <a:r>
              <a:rPr lang="en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Command-Line Tool for Parsing and Analyzing Web Server Logs.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-7920075" y="338400"/>
            <a:ext cx="8520600" cy="4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 hourly traffic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08150" y="102200"/>
            <a:ext cx="8710200" cy="48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G</a:t>
            </a:r>
            <a:r>
              <a:rPr lang="en" sz="1800">
                <a:solidFill>
                  <a:srgbClr val="FF0000"/>
                </a:solidFill>
              </a:rPr>
              <a:t>enerate_report hourly_traffic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Generate_report traffic_by_os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6" y="569725"/>
            <a:ext cx="4847925" cy="13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50" y="2432675"/>
            <a:ext cx="4902300" cy="2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67475"/>
            <a:ext cx="8520600" cy="440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Generate_report top_n_pages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Generate_report error logs by date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127000" marR="127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5" y="566900"/>
            <a:ext cx="4816575" cy="14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0" y="2439445"/>
            <a:ext cx="4816575" cy="2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PROBLEM STATEMENT</a:t>
            </a:r>
            <a:endParaRPr sz="19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69700"/>
            <a:ext cx="8520600" cy="399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 a command-line interface (CLI) tool that can ingest, process, and analyze web server log files.</a:t>
            </a: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tool must:</a:t>
            </a: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large log files (e.g., Apache Common Log Format)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structured data from each entry using regex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data in a normalized MySQL database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commands to generate analytical reports about: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traffic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behavior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performance</a:t>
            </a: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8325"/>
            <a:ext cx="8520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PROJECT OVERVIEW</a:t>
            </a:r>
            <a:endParaRPr sz="19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43800"/>
            <a:ext cx="8520600" cy="382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command-line application that processes web server log files (e.g., Apache Common Log Format), parses relevant information, stores it in a MySQL database, and generates various analytical reports to understand web traffic patterns.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simulates a core data engineering task: ingesting and analyzing semi-structured operational data.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Parse web server logs (Apache format)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Store cleaned data in a MySQL database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Generate detailed analysis and reports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23975"/>
            <a:ext cx="8520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METHODOLOGY</a:t>
            </a:r>
            <a:endParaRPr sz="20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0925" y="537075"/>
            <a:ext cx="8851500" cy="4031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3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 sz="233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web server log files in Apache Common Log Format (CLF). Each log file contains—-&gt; IP Address, Date and Time, Request type and Page URL , HTTPS status code , User agent string(Browser/info).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3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233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empty lines and malformed entries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regular expressions (regex) to extract key fields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missing/unknown values with default tags (e.g., "unknown")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3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b="1" sz="233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timestamps to MySQL-friendly DATETIME format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browser and OS info from user-agent strings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36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Mapped raw data into structured fields: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status_code, requested_url, ip_address, etc.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34850"/>
            <a:ext cx="85206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722050"/>
            <a:ext cx="8520600" cy="413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Loading (ELT)</a:t>
            </a:r>
            <a:endParaRPr b="1"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a MySQL database and Create database tables programmatically (DDL).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insert parsed and transformed log entries into the MySQL database.Implement strategies for handling large log files (e.g., batch inserts, handling millions of rows).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idempotency for re-processing log files (avoid duplicate inserts if the same file is processed again).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 Interface &amp; Reporting</a:t>
            </a:r>
            <a:endParaRPr b="1"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comprehensive CLI using argparse or Click.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Commands:</a:t>
            </a:r>
            <a:endParaRPr b="1"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process_logs &lt;file_path&gt;: Parses and loads logs from a specified file.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tail_logs &lt;file_path&gt; </a:t>
            </a:r>
            <a:r>
              <a:rPr i="1"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(Bonus)</a:t>
            </a: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Monitors a log file continuously for new entries.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generate_report &lt;report_type&gt; [options]: Generates various reports.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34850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52550"/>
            <a:ext cx="8520600" cy="37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Types: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top_n_ips &lt;n&gt;: Top N requesting IP addresses.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status_code_distribution: Breakdown of HTTP status codes (2xx, 3xx, 4xx, 5xx).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hourly_traffic: Request distribution by hour of the day.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top_n_pages &lt;n&gt;: Top N most requested URLs.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traffic_by_os: Breakdown of traffic by OS (from User Agent).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error_logs_by_date &lt;date&gt;: List of 4xx/5xx errors on a specific date.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are displayed in a clear, formatted, tabular format in the terminal.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67625" y="80475"/>
            <a:ext cx="8036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 SPECIFICATIONS</a:t>
            </a:r>
            <a:endParaRPr b="1" sz="16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47400" y="613300"/>
            <a:ext cx="8449200" cy="44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 Format: Apache Common Log Format.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MySQL Tables: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log_entries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(IP, timestamp, path, etc.).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user_agents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(OS, browser, device type).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Indexes: Timestamp, IP, status code for fast queries.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2200950"/>
            <a:ext cx="7586826" cy="27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80475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>
                <a:latin typeface="Times New Roman"/>
                <a:ea typeface="Times New Roman"/>
                <a:cs typeface="Times New Roman"/>
                <a:sym typeface="Times New Roman"/>
              </a:rPr>
              <a:t>CORE REQUIREMENTS</a:t>
            </a:r>
            <a:endParaRPr b="1"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645925"/>
            <a:ext cx="8520600" cy="4390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Ingest and parse large log files (Apache Common Log Format)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regex to extract structured data: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address, Timestamp, Method, URL, Status code, Bytes, User Agent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and normalize data: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types, separate user agents into their own table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data efficiently into MySQL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batch inserts, handle duplicates (idempotency)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Command Line Interface (CLI) for: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processing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&amp; error analysis reports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error handling and performance optimization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80475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602425"/>
            <a:ext cx="8520600" cy="454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generate_report top_n_ips --limit 5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generate_report status_code_distribution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5" y="1037425"/>
            <a:ext cx="5119850" cy="14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75" y="2962900"/>
            <a:ext cx="48759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