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59f09c775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59f09c775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59f09c775_1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59f09c775_1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2ad028655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72ad028655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59f09c7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59f09c77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59f09c7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59f09c7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59f09c77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59f09c77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59f09c77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59f09c77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59f09c77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59f09c77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59f09c775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59f09c775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59f09c775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59f09c775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319700"/>
            <a:ext cx="85206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80"/>
              <a:t>Log File Analysis &amp; Reporting System</a:t>
            </a:r>
            <a:endParaRPr sz="318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3000"/>
            <a:ext cx="8679899" cy="22844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" name="Google Shape;56;p13"/>
          <p:cNvSpPr txBox="1"/>
          <p:nvPr/>
        </p:nvSpPr>
        <p:spPr>
          <a:xfrm>
            <a:off x="448025" y="950400"/>
            <a:ext cx="77208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782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20"/>
              <a:buFont typeface="Times New Roman"/>
              <a:buChar char="❖"/>
            </a:pPr>
            <a:r>
              <a:rPr lang="en" sz="172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Command-Line Tool for Parsing and Analyzing Web Server Logs.</a:t>
            </a:r>
            <a:endParaRPr sz="172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78075" y="4223550"/>
            <a:ext cx="3349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TRAINER: NIKHIL SHARMA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DONE BY: Rajalakshmi 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-7920075" y="338400"/>
            <a:ext cx="8520600" cy="446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 hourly traffic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108150" y="102200"/>
            <a:ext cx="8710200" cy="4828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Generate_report hourly_traffic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Generate_report traffic_by_os</a:t>
            </a: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FF0000"/>
              </a:solidFill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6" y="569725"/>
            <a:ext cx="4847925" cy="135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50" y="2432675"/>
            <a:ext cx="4902300" cy="220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67475"/>
            <a:ext cx="8520600" cy="4401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Generate_report top_n_pages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Generate_report error logs by date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127000" marR="1270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25" y="566900"/>
            <a:ext cx="4816575" cy="14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20" y="2439445"/>
            <a:ext cx="4816575" cy="20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PROBLEM STATEMENT</a:t>
            </a:r>
            <a:endParaRPr sz="192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569700"/>
            <a:ext cx="8520600" cy="3999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develop a command-line interface (CLI) tool that can ingest, process, and analyze web server log files.</a:t>
            </a: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2938"/>
              <a:buFont typeface="Arial"/>
              <a:buNone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tool must:</a:t>
            </a: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 large log files (e.g., Apache Common Log Format)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 structured data from each entry using regex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 the data in a normalized MySQL database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commands to generate analytical reports about: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traffic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behavior</a:t>
            </a:r>
            <a:b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18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150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 performance</a:t>
            </a:r>
            <a:endParaRPr sz="150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178325"/>
            <a:ext cx="8520600" cy="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/>
              <a:t>PROJECT OVERVIEW</a:t>
            </a:r>
            <a:endParaRPr sz="1920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743800"/>
            <a:ext cx="8520600" cy="3825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a command-line application that processes web server log files (e.g., Apache Common Log Format), parses relevant information, stores it in a MySQL database, and generates various analytical reports to understand web traffic patterns. 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simulates a core data engineering task: ingesting and analyzing semi-structured operational data.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sz="1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Parse web server logs (Apache format)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Store cleaned data in a MySQL database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en" sz="1200">
                <a:solidFill>
                  <a:schemeClr val="dk1"/>
                </a:solidFill>
              </a:rPr>
              <a:t>Generate detailed analysis and reports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 </a:t>
            </a: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123975"/>
            <a:ext cx="8520600" cy="4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METHODOLOGY</a:t>
            </a:r>
            <a:endParaRPr sz="2020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10925" y="537075"/>
            <a:ext cx="8851500" cy="40317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1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331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Collected web server log files in Apache Common Log Format (CLF). Each log file contains—-&gt; IP Address, Date and Time, Request type and Page URL , HTTPS status code , User agent string(Browser/info).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1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CLEANING</a:t>
            </a:r>
            <a:endParaRPr sz="2331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368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empty lines and malformed entries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3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regular expressions (regex) to extract key fields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3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missing/unknown values(e.g., "unknown")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31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Transformation</a:t>
            </a:r>
            <a:endParaRPr sz="2331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368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timestamps to MySQL-friendly DATETIME format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3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Extracted browser and OS info from user-agent strings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36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Mapped raw data into structured fields:</a:t>
            </a:r>
            <a:b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status_code, requested_url, ip_address, etc.</a:t>
            </a:r>
            <a:endParaRPr sz="21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888" y="1256003"/>
            <a:ext cx="4571998" cy="5021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7675" y="1841975"/>
            <a:ext cx="2971531" cy="11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70901"/>
            <a:ext cx="4253792" cy="1142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134850"/>
            <a:ext cx="8520600" cy="5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722050"/>
            <a:ext cx="8520600" cy="4130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Loading (ELT)</a:t>
            </a:r>
            <a:endParaRPr sz="4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to a MySQL database and Create database tables programmatically (DDL).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Efficiently insert parsed and transformed log entries into the MySQL database.Implement strategies for handling large log files (e.g., batch inserts, handling millions of rows).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idempotency for re-processing log files (avoid duplicate inserts if the same file is processed again).</a:t>
            </a: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 Interface &amp; Reporting</a:t>
            </a:r>
            <a:endParaRPr sz="4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comprehensive CLI using argparse or Click.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 Commands:</a:t>
            </a:r>
            <a:endParaRPr sz="49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process_logs &lt;file_path&gt;: Parses and loads logs from a specified file.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tail_logs &lt;file_path&gt; </a:t>
            </a:r>
            <a:r>
              <a:rPr lang="en" sz="45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(Bonus)</a:t>
            </a: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Monitors a log file continuously for new entries.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003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generate_report &lt;report_type&gt; [options]: Generates various reports.</a:t>
            </a:r>
            <a:br>
              <a:rPr lang="en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2550" y="2320650"/>
            <a:ext cx="2961800" cy="16785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134850"/>
            <a:ext cx="8520600" cy="5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852550"/>
            <a:ext cx="8520600" cy="37164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 Types:</a:t>
            </a:r>
            <a:endParaRPr sz="15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top_n_ips &lt;n&gt;: Top N requesting IP addresses.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status_code_distribution: Breakdown of HTTP status codes (2xx, 3xx, 4xx, 5xx).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hourly_traffic: Request distribution by hour of the day.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top_n_pages &lt;n&gt;: Top N most requested URLs.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traffic_by_os: Breakdown of traffic by OS (from User Agent).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error_logs_by_date &lt;date&gt;: List of 4xx/5xx errors on a specific date.</a:t>
            </a:r>
            <a:b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imes New Roman"/>
              <a:buChar char="●"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 are displayed in a clear, formatted, tabular format in the terminal.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67625" y="80475"/>
            <a:ext cx="80361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TECHNICAL SPECIFICATIONS</a:t>
            </a:r>
            <a:endParaRPr sz="1650" b="1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1000"/>
              </a:spcAft>
              <a:buNone/>
            </a:pPr>
            <a:endParaRPr sz="135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47400" y="613300"/>
            <a:ext cx="8449200" cy="4414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●"/>
            </a:pPr>
            <a:r>
              <a:rPr lang="en" b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 Format: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Apache Common Log Format.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●"/>
            </a:pPr>
            <a:r>
              <a:rPr lang="en" b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MySQL Tables:</a:t>
            </a:r>
            <a:endParaRPr b="1"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log_entries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(IP, timestamp, path, etc.).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Roboto"/>
              <a:buChar char="○"/>
            </a:pPr>
            <a:r>
              <a:rPr lang="en">
                <a:solidFill>
                  <a:srgbClr val="404040"/>
                </a:solidFill>
                <a:highlight>
                  <a:srgbClr val="ECECEC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user_agents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(OS, browser, device type).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400"/>
              <a:buFont typeface="Times New Roman"/>
              <a:buChar char="●"/>
            </a:pPr>
            <a:r>
              <a:rPr lang="en" b="1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Indexes</a:t>
            </a:r>
            <a:r>
              <a:rPr lang="en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 Timestamp, IP, status code for fast queries.</a:t>
            </a:r>
            <a:endParaRPr>
              <a:solidFill>
                <a:srgbClr val="4040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2200950"/>
            <a:ext cx="7586826" cy="272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80475"/>
            <a:ext cx="8520600" cy="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20" b="1">
                <a:latin typeface="Times New Roman"/>
                <a:ea typeface="Times New Roman"/>
                <a:cs typeface="Times New Roman"/>
                <a:sym typeface="Times New Roman"/>
              </a:rPr>
              <a:t>CORE REQUIREMENTS</a:t>
            </a:r>
            <a:endParaRPr sz="19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>
            <a:spLocks noGrp="1"/>
          </p:cNvSpPr>
          <p:nvPr>
            <p:ph type="body" idx="1"/>
          </p:nvPr>
        </p:nvSpPr>
        <p:spPr>
          <a:xfrm>
            <a:off x="311700" y="645925"/>
            <a:ext cx="8520600" cy="43905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Ingest and </a:t>
            </a:r>
            <a:r>
              <a:rPr lang="en" sz="4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parse large log files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(Apache Common Log Format)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4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regex 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extract structured data: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address, Timestamp, Method, URL, Status code, Bytes, User Agent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 and </a:t>
            </a:r>
            <a:r>
              <a:rPr lang="en" sz="4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 data: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types, separate user agents into their own table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data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efficiently into MySQL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batch inserts, handle duplicates (idempotency)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 Command Line Interface 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(CLI) for: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 processing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Traffic &amp; error analysis reports</a:t>
            </a:r>
            <a:b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error handling and performance optimization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7700" y="1686100"/>
            <a:ext cx="3381875" cy="13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80475"/>
            <a:ext cx="8520600" cy="4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311700" y="602425"/>
            <a:ext cx="8520600" cy="45411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generate_report top_n_ips --limit 5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generate_report status_code_distribution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75" y="1037425"/>
            <a:ext cx="5119850" cy="142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75" y="2962900"/>
            <a:ext cx="487595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On-screen Show (16:9)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Roboto</vt:lpstr>
      <vt:lpstr>Arial</vt:lpstr>
      <vt:lpstr>Times New Roman</vt:lpstr>
      <vt:lpstr>Simple Light</vt:lpstr>
      <vt:lpstr>Log File Analysis &amp; Reporting System</vt:lpstr>
      <vt:lpstr>PROBLEM STATEMENT</vt:lpstr>
      <vt:lpstr>PROJECT OVERVIEW</vt:lpstr>
      <vt:lpstr>METHODOLOGY</vt:lpstr>
      <vt:lpstr>METHODOLOGY</vt:lpstr>
      <vt:lpstr>METHODOLOGY</vt:lpstr>
      <vt:lpstr>PowerPoint Presentation</vt:lpstr>
      <vt:lpstr>CORE REQUIREMENTS</vt:lpstr>
      <vt:lpstr>OUTPUT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raji</dc:creator>
  <cp:lastModifiedBy>raji sara</cp:lastModifiedBy>
  <cp:revision>1</cp:revision>
  <dcterms:modified xsi:type="dcterms:W3CDTF">2025-08-08T04:19:56Z</dcterms:modified>
</cp:coreProperties>
</file>