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490661" y="2681980"/>
            <a:ext cx="11218238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Rajalakshmi. J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ollege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wom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ity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3810000" y="3251200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result showcases a fully functional and visually engaging dynamic web portfolio, with screenshots highlighting its responsiveness, user interface, and personalized content sections.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3378271" y="2019300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dynamic web builder portfolio effectively simplifies creating personalized, professional online portfolios, enhancing user experience and showcasing skills efficiently.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39;p1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40;p1"/>
          <p:cNvGrpSpPr/>
          <p:nvPr/>
        </p:nvGrpSpPr>
        <p:grpSpPr>
          <a:xfrm>
            <a:off x="7716383" y="-466"/>
            <a:ext cx="4743795" cy="6858466"/>
            <a:chOff x="7448612" y="0"/>
            <a:chExt cx="4743795" cy="6858466"/>
          </a:xfrm>
        </p:grpSpPr>
        <p:sp>
          <p:nvSpPr>
            <p:cNvPr id="1048611" name="Google Shape;41;p1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42;p1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43;p1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44;p1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45;p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46;p1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47;p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48;p1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49;p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50;p1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51;p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52;p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53;p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54;p1"/>
          <p:cNvSpPr txBox="1"/>
          <p:nvPr>
            <p:ph type="title"/>
          </p:nvPr>
        </p:nvSpPr>
        <p:spPr>
          <a:xfrm>
            <a:off x="739772" y="829627"/>
            <a:ext cx="7399859" cy="12611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/>
              <a:t>A Dynamic web Portfolio Web Builder</a:t>
            </a:r>
            <a:endParaRPr sz="4250"/>
          </a:p>
        </p:txBody>
      </p:sp>
      <p:grpSp>
        <p:nvGrpSpPr>
          <p:cNvPr id="27" name="Google Shape;55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56;p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57;p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58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59;p1"/>
          <p:cNvSpPr txBox="1"/>
          <p:nvPr/>
        </p:nvSpPr>
        <p:spPr>
          <a:xfrm>
            <a:off x="-909638" y="1437336"/>
            <a:ext cx="12192000" cy="4495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 rot="21600000">
            <a:off x="1400174" y="1836165"/>
            <a:ext cx="4572000" cy="3863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Many individuals struggle to present their skills, projects, and achievements in a structured and visually appealing way, making it difficult to stand out in competitive professional environments.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1747836" y="1695449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dynamic web portfolio is an interactive platform that allows users to showcase their personal and professional information, skills, and projects in a visually appealing and responsive format.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1301607" y="2019299"/>
            <a:ext cx="353291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*End Users – 1 Point:*  
This portfolio is designed for students, freelancers, and professionals who want to present their work and skills online to potential employers or clients.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809999" y="2310128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  
The project uses *HTML, CSS, JavaScript*, and *Bootstrap* for frontend development, along with *GitHub* for version control and deployment.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2497133" y="1497330"/>
            <a:ext cx="528003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The portfolio features a *clean, responsive layout* with customizable sections like About, Projects, Skills, and Contact, allowing users to personalize content and design easily.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 rot="107737">
            <a:off x="3613414" y="-4918847"/>
            <a:ext cx="6816641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881784" y="1109344"/>
            <a:ext cx="4977825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1. The portfolio supports *real-time content updates* and includes *interactive UI components* like sliders, modals, and filtering for projects.  
1.5. It also features *responsive design* ensuring optimal viewing on mobile, tablet, and desktop devices.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V2351</dc:creator>
  <dcterms:created xsi:type="dcterms:W3CDTF">2025-08-30T02:21:50Z</dcterms:created>
  <dcterms:modified xsi:type="dcterms:W3CDTF">2025-09-09T08:14:40Z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d8f91f15fab94998916ad6dd36656b1f</vt:lpwstr>
  </property>
</Properties>
</file>