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4" r:id="rId5"/>
    <p:sldId id="262" r:id="rId6"/>
    <p:sldId id="258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4" autoAdjust="0"/>
    <p:restoredTop sz="76932" autoAdjust="0"/>
  </p:normalViewPr>
  <p:slideViewPr>
    <p:cSldViewPr snapToGrid="0">
      <p:cViewPr varScale="1">
        <p:scale>
          <a:sx n="50" d="100"/>
          <a:sy n="50" d="100"/>
        </p:scale>
        <p:origin x="14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EFC5E-77A6-4BA1-A6E3-9495E3C54CEA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E15A-A64A-48CE-A4C8-B76476B05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E15A-A64A-48CE-A4C8-B76476B054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E15A-A64A-48CE-A4C8-B76476B05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E15A-A64A-48CE-A4C8-B76476B05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E15A-A64A-48CE-A4C8-B76476B05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864A-AF47-4C95-92B6-F2453F1ADFC7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5C5A-0152-4DBD-88DA-37AC7D94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859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Ebola Virus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2786"/>
            <a:ext cx="8985956" cy="157028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Rajalaxmi Polarpu</a:t>
            </a:r>
          </a:p>
          <a:p>
            <a:pPr algn="l"/>
            <a:r>
              <a:rPr lang="en-US" sz="1800" dirty="0"/>
              <a:t>16 March 2015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05758" y="2788570"/>
            <a:ext cx="8294511" cy="55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deadly viral disease - causes severe, and fatal illness in humans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76400" y="3289584"/>
            <a:ext cx="8985956" cy="540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BIOL – 2404 5005</a:t>
            </a:r>
          </a:p>
        </p:txBody>
      </p:sp>
    </p:spTree>
    <p:extLst>
      <p:ext uri="{BB962C8B-B14F-4D97-AF65-F5344CB8AC3E}">
        <p14:creationId xmlns:p14="http://schemas.microsoft.com/office/powerpoint/2010/main" val="368509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“Ebola Virus Disease”. </a:t>
            </a:r>
            <a:r>
              <a:rPr lang="en-US" i="1" dirty="0"/>
              <a:t>Cdc.gov</a:t>
            </a:r>
            <a:r>
              <a:rPr lang="en-US" dirty="0"/>
              <a:t>. Centers for Disease Control and 	Prevention. 2 November 2014. Web. 7 March 2015.</a:t>
            </a:r>
          </a:p>
          <a:p>
            <a:r>
              <a:rPr lang="en-US" dirty="0"/>
              <a:t>“What is Ebola? How is Ebola Contracted?”. </a:t>
            </a:r>
            <a:r>
              <a:rPr lang="en-US" i="1"/>
              <a:t>Medicannewstoday.com</a:t>
            </a:r>
            <a:r>
              <a:rPr lang="en-US"/>
              <a:t>.	 </a:t>
            </a:r>
            <a:r>
              <a:rPr lang="en-US" dirty="0"/>
              <a:t>Medical News Today. 16 February 2015. Web. 7 March 2015.</a:t>
            </a:r>
          </a:p>
          <a:p>
            <a:r>
              <a:rPr lang="en-US" dirty="0"/>
              <a:t>“Ebola Virus Disease”. </a:t>
            </a:r>
            <a:r>
              <a:rPr lang="en-US" i="1" dirty="0"/>
              <a:t>Who.int</a:t>
            </a:r>
            <a:r>
              <a:rPr lang="en-US" dirty="0"/>
              <a:t>. World Health Organization. 	September 2014. Web. 7 March 2015.</a:t>
            </a:r>
          </a:p>
        </p:txBody>
      </p:sp>
    </p:spTree>
    <p:extLst>
      <p:ext uri="{BB962C8B-B14F-4D97-AF65-F5344CB8AC3E}">
        <p14:creationId xmlns:p14="http://schemas.microsoft.com/office/powerpoint/2010/main" val="24258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0108"/>
          </a:xfrm>
        </p:spPr>
        <p:txBody>
          <a:bodyPr/>
          <a:lstStyle/>
          <a:p>
            <a:r>
              <a:rPr lang="en-US" dirty="0"/>
              <a:t>About Ebola Virus</a:t>
            </a:r>
          </a:p>
          <a:p>
            <a:r>
              <a:rPr lang="en-US" dirty="0"/>
              <a:t>Outbreak of Ebola Virus Disease</a:t>
            </a:r>
          </a:p>
          <a:p>
            <a:r>
              <a:rPr lang="en-US" dirty="0"/>
              <a:t>Symptoms</a:t>
            </a:r>
          </a:p>
          <a:p>
            <a:r>
              <a:rPr lang="en-US" dirty="0"/>
              <a:t>Transmission of Disease</a:t>
            </a:r>
          </a:p>
          <a:p>
            <a:r>
              <a:rPr lang="en-US" dirty="0"/>
              <a:t>Diagnosis</a:t>
            </a:r>
          </a:p>
          <a:p>
            <a:r>
              <a:rPr lang="en-US" dirty="0"/>
              <a:t>Treatment</a:t>
            </a:r>
          </a:p>
          <a:p>
            <a:r>
              <a:rPr lang="en-US" dirty="0"/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333194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Ebola Virus</a:t>
            </a:r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976" y="184502"/>
            <a:ext cx="7532967" cy="64928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1" y="1311434"/>
            <a:ext cx="2044467" cy="9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Ebola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Outbreak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88087" y="4321015"/>
            <a:ext cx="7179740" cy="18878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0 to 12000 cases in a year</a:t>
            </a:r>
          </a:p>
          <a:p>
            <a:pPr>
              <a:lnSpc>
                <a:spcPct val="100000"/>
              </a:lnSpc>
            </a:pPr>
            <a:r>
              <a:rPr lang="en-US" dirty="0"/>
              <a:t>Detection of symptoms to death is fast</a:t>
            </a:r>
          </a:p>
          <a:p>
            <a:pPr>
              <a:lnSpc>
                <a:spcPct val="100000"/>
              </a:lnSpc>
            </a:pPr>
            <a:r>
              <a:rPr lang="en-US" dirty="0"/>
              <a:t>1 in 2 people who get Ebola died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60626" y="801517"/>
            <a:ext cx="6447191" cy="2889953"/>
            <a:chOff x="1614311" y="1814867"/>
            <a:chExt cx="9450037" cy="4811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8723" y="2978327"/>
              <a:ext cx="3095625" cy="3362325"/>
            </a:xfrm>
            <a:prstGeom prst="rect">
              <a:avLst/>
            </a:prstGeom>
          </p:spPr>
        </p:pic>
        <p:sp>
          <p:nvSpPr>
            <p:cNvPr id="7" name="Right Arrow Callout 6"/>
            <p:cNvSpPr/>
            <p:nvPr/>
          </p:nvSpPr>
          <p:spPr>
            <a:xfrm>
              <a:off x="1614311" y="1814867"/>
              <a:ext cx="6637868" cy="4811711"/>
            </a:xfrm>
            <a:prstGeom prst="rightArrowCallout">
              <a:avLst>
                <a:gd name="adj1" fmla="val 6692"/>
                <a:gd name="adj2" fmla="val 7017"/>
                <a:gd name="adj3" fmla="val 13888"/>
                <a:gd name="adj4" fmla="val 85386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95" y="1979368"/>
              <a:ext cx="5303520" cy="450600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" y="3806460"/>
            <a:ext cx="4804410" cy="2928461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15920" y="1470713"/>
            <a:ext cx="2387767" cy="232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In West Africa</a:t>
            </a:r>
          </a:p>
          <a:p>
            <a:pPr>
              <a:lnSpc>
                <a:spcPct val="100000"/>
              </a:lnSpc>
            </a:pPr>
            <a:r>
              <a:rPr lang="en-US" dirty="0"/>
              <a:t>Guinea</a:t>
            </a:r>
          </a:p>
          <a:p>
            <a:pPr>
              <a:lnSpc>
                <a:spcPct val="100000"/>
              </a:lnSpc>
            </a:pPr>
            <a:r>
              <a:rPr lang="en-US" dirty="0"/>
              <a:t>Sierra Leone</a:t>
            </a:r>
          </a:p>
          <a:p>
            <a:pPr>
              <a:lnSpc>
                <a:spcPct val="100000"/>
              </a:lnSpc>
            </a:pPr>
            <a:r>
              <a:rPr lang="en-US" dirty="0"/>
              <a:t>Liberia</a:t>
            </a:r>
          </a:p>
        </p:txBody>
      </p:sp>
    </p:spTree>
    <p:extLst>
      <p:ext uri="{BB962C8B-B14F-4D97-AF65-F5344CB8AC3E}">
        <p14:creationId xmlns:p14="http://schemas.microsoft.com/office/powerpoint/2010/main" val="12901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Ebola - Symptoms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21" y="1535113"/>
            <a:ext cx="4596958" cy="4641850"/>
          </a:xfrm>
        </p:spPr>
      </p:pic>
    </p:spTree>
    <p:extLst>
      <p:ext uri="{BB962C8B-B14F-4D97-AF65-F5344CB8AC3E}">
        <p14:creationId xmlns:p14="http://schemas.microsoft.com/office/powerpoint/2010/main" val="422178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Transmission of disease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4" y="1237745"/>
            <a:ext cx="65376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0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Early diagnose of Ebola virus in a person is difficult. </a:t>
            </a:r>
          </a:p>
          <a:p>
            <a:pPr marL="0" indent="0">
              <a:buNone/>
            </a:pPr>
            <a:r>
              <a:rPr lang="en-US" dirty="0"/>
              <a:t>Onset of symptoms is 2 to </a:t>
            </a:r>
            <a:r>
              <a:rPr lang="en-US"/>
              <a:t>21 days.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2866" y="3318930"/>
            <a:ext cx="10515600" cy="3234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Methods for Diagnosis</a:t>
            </a:r>
          </a:p>
          <a:p>
            <a:pPr fontAlgn="base"/>
            <a:r>
              <a:rPr lang="en-US" dirty="0"/>
              <a:t>antibody-capture enzyme-linked immunosorbent assay (ELISA)</a:t>
            </a:r>
          </a:p>
          <a:p>
            <a:pPr fontAlgn="base"/>
            <a:r>
              <a:rPr lang="en-US" dirty="0"/>
              <a:t>antigen-capture detection tests</a:t>
            </a:r>
          </a:p>
          <a:p>
            <a:pPr fontAlgn="base"/>
            <a:r>
              <a:rPr lang="en-US" dirty="0"/>
              <a:t>serum neutralization test</a:t>
            </a:r>
          </a:p>
          <a:p>
            <a:pPr fontAlgn="base"/>
            <a:r>
              <a:rPr lang="en-US" dirty="0"/>
              <a:t>reverse transcriptase polymerase chain reaction (RT-PCR) assay</a:t>
            </a:r>
          </a:p>
          <a:p>
            <a:pPr fontAlgn="base"/>
            <a:r>
              <a:rPr lang="en-US" dirty="0"/>
              <a:t>electron microscopy</a:t>
            </a:r>
          </a:p>
          <a:p>
            <a:pPr fontAlgn="base"/>
            <a:r>
              <a:rPr lang="en-US" dirty="0"/>
              <a:t>virus isolation by cell culture.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21"/>
            <a:ext cx="10515600" cy="15581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371"/>
            <a:ext cx="10515600" cy="580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Symptoms of Ebola and complications are treated as they appear.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9278" y="2618618"/>
            <a:ext cx="5421489" cy="1106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Providing intravenous fluids (IV) and </a:t>
            </a:r>
          </a:p>
          <a:p>
            <a:pPr marL="0" indent="0">
              <a:buNone/>
            </a:pPr>
            <a:r>
              <a:rPr lang="en-US" dirty="0"/>
              <a:t>balancing electrolytes (body salts)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1" y="5141687"/>
            <a:ext cx="7233356" cy="762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Maintaining oxygen status and blood pressure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68322" y="6152044"/>
            <a:ext cx="5760156" cy="564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Treating other infections if they occur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26" y="4031497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7" y="4077136"/>
            <a:ext cx="22383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65" y="2238375"/>
            <a:ext cx="2162175" cy="23812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43843" y="2144486"/>
            <a:ext cx="10515600" cy="610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chances of survival can be improved by:</a:t>
            </a:r>
          </a:p>
        </p:txBody>
      </p:sp>
    </p:spTree>
    <p:extLst>
      <p:ext uri="{BB962C8B-B14F-4D97-AF65-F5344CB8AC3E}">
        <p14:creationId xmlns:p14="http://schemas.microsoft.com/office/powerpoint/2010/main" val="24606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Prevention and Control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61" y="1125711"/>
            <a:ext cx="4114800" cy="5627221"/>
          </a:xfrm>
        </p:spPr>
      </p:pic>
    </p:spTree>
    <p:extLst>
      <p:ext uri="{BB962C8B-B14F-4D97-AF65-F5344CB8AC3E}">
        <p14:creationId xmlns:p14="http://schemas.microsoft.com/office/powerpoint/2010/main" val="53008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203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Ebola Virus Disease</vt:lpstr>
      <vt:lpstr>Outline</vt:lpstr>
      <vt:lpstr>Ebola Virus</vt:lpstr>
      <vt:lpstr>Ebola Outbreak</vt:lpstr>
      <vt:lpstr>Ebola - Symptoms</vt:lpstr>
      <vt:lpstr>Transmission of disease</vt:lpstr>
      <vt:lpstr>Diagnosis</vt:lpstr>
      <vt:lpstr>Treatment</vt:lpstr>
      <vt:lpstr>Prevention and Control 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Polarpu  Rajalaxmi Achary</dc:creator>
  <cp:lastModifiedBy>rajalaxmi15@yahoo.com</cp:lastModifiedBy>
  <cp:revision>71</cp:revision>
  <dcterms:created xsi:type="dcterms:W3CDTF">2015-03-08T03:01:40Z</dcterms:created>
  <dcterms:modified xsi:type="dcterms:W3CDTF">2019-08-03T17:42:15Z</dcterms:modified>
</cp:coreProperties>
</file>