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57" r:id="rId3"/>
    <p:sldId id="282" r:id="rId4"/>
    <p:sldId id="258" r:id="rId5"/>
    <p:sldId id="280" r:id="rId6"/>
    <p:sldId id="259" r:id="rId7"/>
    <p:sldId id="260" r:id="rId8"/>
    <p:sldId id="279" r:id="rId9"/>
    <p:sldId id="262" r:id="rId10"/>
    <p:sldId id="283" r:id="rId11"/>
    <p:sldId id="281" r:id="rId12"/>
  </p:sldIdLst>
  <p:sldSz cx="9144000" cy="5143500" type="screen16x9"/>
  <p:notesSz cx="6858000" cy="9144000"/>
  <p:embeddedFontLst>
    <p:embeddedFont>
      <p:font typeface="Antonio ExtraLight" panose="020B0604020202020204" charset="0"/>
      <p:regular r:id="rId14"/>
      <p:bold r:id="rId15"/>
    </p:embeddedFont>
    <p:embeddedFont>
      <p:font typeface="BACKCOUNTRY" pitchFamily="2" charset="0"/>
      <p:regular r:id="rId16"/>
    </p:embeddedFont>
    <p:embeddedFont>
      <p:font typeface="Berlin Sans FB Demi" panose="020E0802020502020306" pitchFamily="34" charset="0"/>
      <p:bold r:id="rId17"/>
    </p:embeddedFont>
    <p:embeddedFont>
      <p:font typeface="Book Antiqua" panose="02040602050305030304" pitchFamily="18" charset="0"/>
      <p:regular r:id="rId18"/>
      <p:bold r:id="rId19"/>
      <p:italic r:id="rId20"/>
      <p:boldItalic r:id="rId21"/>
    </p:embeddedFont>
    <p:embeddedFont>
      <p:font typeface="Copperplate Gothic Bold" panose="020E0705020206020404" pitchFamily="34" charset="0"/>
      <p:regular r:id="rId22"/>
    </p:embeddedFont>
    <p:embeddedFont>
      <p:font typeface="Lato" panose="020F0502020204030203" pitchFamily="34" charset="0"/>
      <p:regular r:id="rId23"/>
      <p:bold r:id="rId24"/>
      <p:italic r:id="rId25"/>
      <p:boldItalic r:id="rId26"/>
    </p:embeddedFont>
    <p:embeddedFont>
      <p:font typeface="Poppins" panose="00000500000000000000" pitchFamily="2" charset="0"/>
      <p:regular r:id="rId27"/>
      <p:bold r:id="rId28"/>
      <p:italic r:id="rId29"/>
      <p:boldItalic r:id="rId30"/>
    </p:embeddedFont>
    <p:embeddedFont>
      <p:font typeface="Segoe UI Variable Display Semib" pitchFamily="2"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1AF281"/>
    <a:srgbClr val="F7FF89"/>
    <a:srgbClr val="EFF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769A82-EA0A-4A0B-9C63-531F37DB5B1A}">
  <a:tblStyle styleId="{71769A82-EA0A-4A0B-9C63-531F37DB5B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712" autoAdjust="0"/>
  </p:normalViewPr>
  <p:slideViewPr>
    <p:cSldViewPr snapToGrid="0">
      <p:cViewPr>
        <p:scale>
          <a:sx n="46" d="100"/>
          <a:sy n="46" d="100"/>
        </p:scale>
        <p:origin x="2076" y="84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37c3b815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37c3b815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36189db7a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36189db7a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416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05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007c98b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007c98b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06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2007c98b03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2007c98b03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007c98b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007c98b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298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007c98b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007c98b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007c98b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007c98b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432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36189db7a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36189db7a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038375" y="-575875"/>
            <a:ext cx="2933700" cy="2933700"/>
          </a:xfrm>
          <a:prstGeom prst="rect">
            <a:avLst/>
          </a:prstGeom>
          <a:noFill/>
          <a:ln>
            <a:noFill/>
          </a:ln>
        </p:spPr>
      </p:pic>
      <p:pic>
        <p:nvPicPr>
          <p:cNvPr id="10" name="Google Shape;10;p2"/>
          <p:cNvPicPr preferRelativeResize="0"/>
          <p:nvPr/>
        </p:nvPicPr>
        <p:blipFill>
          <a:blip r:embed="rId3">
            <a:alphaModFix/>
          </a:blip>
          <a:stretch>
            <a:fillRect/>
          </a:stretch>
        </p:blipFill>
        <p:spPr>
          <a:xfrm>
            <a:off x="160350" y="4304075"/>
            <a:ext cx="1450075" cy="1450075"/>
          </a:xfrm>
          <a:prstGeom prst="rect">
            <a:avLst/>
          </a:prstGeom>
          <a:noFill/>
          <a:ln>
            <a:noFill/>
          </a:ln>
        </p:spPr>
      </p:pic>
      <p:pic>
        <p:nvPicPr>
          <p:cNvPr id="11" name="Google Shape;11;p2"/>
          <p:cNvPicPr preferRelativeResize="0"/>
          <p:nvPr/>
        </p:nvPicPr>
        <p:blipFill>
          <a:blip r:embed="rId4">
            <a:alphaModFix/>
          </a:blip>
          <a:stretch>
            <a:fillRect/>
          </a:stretch>
        </p:blipFill>
        <p:spPr>
          <a:xfrm>
            <a:off x="374825" y="4119025"/>
            <a:ext cx="161925" cy="161925"/>
          </a:xfrm>
          <a:prstGeom prst="rect">
            <a:avLst/>
          </a:prstGeom>
          <a:noFill/>
          <a:ln>
            <a:noFill/>
          </a:ln>
        </p:spPr>
      </p:pic>
      <p:pic>
        <p:nvPicPr>
          <p:cNvPr id="12" name="Google Shape;12;p2"/>
          <p:cNvPicPr preferRelativeResize="0"/>
          <p:nvPr/>
        </p:nvPicPr>
        <p:blipFill>
          <a:blip r:embed="rId4">
            <a:alphaModFix/>
          </a:blip>
          <a:stretch>
            <a:fillRect/>
          </a:stretch>
        </p:blipFill>
        <p:spPr>
          <a:xfrm>
            <a:off x="1109225" y="320775"/>
            <a:ext cx="161925" cy="161925"/>
          </a:xfrm>
          <a:prstGeom prst="rect">
            <a:avLst/>
          </a:prstGeom>
          <a:noFill/>
          <a:ln>
            <a:noFill/>
          </a:ln>
        </p:spPr>
      </p:pic>
      <p:sp>
        <p:nvSpPr>
          <p:cNvPr id="13" name="Google Shape;13;p2"/>
          <p:cNvSpPr txBox="1">
            <a:spLocks noGrp="1"/>
          </p:cNvSpPr>
          <p:nvPr>
            <p:ph type="ctrTitle"/>
          </p:nvPr>
        </p:nvSpPr>
        <p:spPr>
          <a:xfrm>
            <a:off x="713225" y="539500"/>
            <a:ext cx="4915800" cy="20646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2671900"/>
            <a:ext cx="3009600" cy="5511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449">
          <p15:clr>
            <a:srgbClr val="FA7B17"/>
          </p15:clr>
        </p15:guide>
        <p15:guide id="4" pos="5311">
          <p15:clr>
            <a:srgbClr val="FA7B17"/>
          </p15:clr>
        </p15:guide>
        <p15:guide id="5" orient="horz" pos="340">
          <p15:clr>
            <a:srgbClr val="FA7B17"/>
          </p15:clr>
        </p15:guide>
        <p15:guide id="6" orient="horz" pos="2897">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flipH="1">
            <a:off x="-434537" y="-823450"/>
            <a:ext cx="2295525" cy="2295525"/>
          </a:xfrm>
          <a:prstGeom prst="rect">
            <a:avLst/>
          </a:prstGeom>
          <a:noFill/>
          <a:ln>
            <a:noFill/>
          </a:ln>
        </p:spPr>
      </p:pic>
      <p:pic>
        <p:nvPicPr>
          <p:cNvPr id="17" name="Google Shape;17;p3"/>
          <p:cNvPicPr preferRelativeResize="0"/>
          <p:nvPr/>
        </p:nvPicPr>
        <p:blipFill>
          <a:blip r:embed="rId3">
            <a:alphaModFix/>
          </a:blip>
          <a:stretch>
            <a:fillRect/>
          </a:stretch>
        </p:blipFill>
        <p:spPr>
          <a:xfrm flipH="1">
            <a:off x="-688512" y="3100100"/>
            <a:ext cx="1181400" cy="1181400"/>
          </a:xfrm>
          <a:prstGeom prst="rect">
            <a:avLst/>
          </a:prstGeom>
          <a:noFill/>
          <a:ln>
            <a:noFill/>
          </a:ln>
        </p:spPr>
      </p:pic>
      <p:pic>
        <p:nvPicPr>
          <p:cNvPr id="18" name="Google Shape;18;p3"/>
          <p:cNvPicPr preferRelativeResize="0"/>
          <p:nvPr/>
        </p:nvPicPr>
        <p:blipFill>
          <a:blip r:embed="rId4">
            <a:alphaModFix/>
          </a:blip>
          <a:stretch>
            <a:fillRect/>
          </a:stretch>
        </p:blipFill>
        <p:spPr>
          <a:xfrm>
            <a:off x="2441775" y="243350"/>
            <a:ext cx="161925" cy="161925"/>
          </a:xfrm>
          <a:prstGeom prst="rect">
            <a:avLst/>
          </a:prstGeom>
          <a:noFill/>
          <a:ln>
            <a:noFill/>
          </a:ln>
        </p:spPr>
      </p:pic>
      <p:pic>
        <p:nvPicPr>
          <p:cNvPr id="19" name="Google Shape;19;p3"/>
          <p:cNvPicPr preferRelativeResize="0"/>
          <p:nvPr/>
        </p:nvPicPr>
        <p:blipFill>
          <a:blip r:embed="rId4">
            <a:alphaModFix/>
          </a:blip>
          <a:stretch>
            <a:fillRect/>
          </a:stretch>
        </p:blipFill>
        <p:spPr>
          <a:xfrm>
            <a:off x="395550" y="1930250"/>
            <a:ext cx="161925" cy="161925"/>
          </a:xfrm>
          <a:prstGeom prst="rect">
            <a:avLst/>
          </a:prstGeom>
          <a:noFill/>
          <a:ln>
            <a:noFill/>
          </a:ln>
        </p:spPr>
      </p:pic>
      <p:pic>
        <p:nvPicPr>
          <p:cNvPr id="20" name="Google Shape;20;p3"/>
          <p:cNvPicPr preferRelativeResize="0"/>
          <p:nvPr/>
        </p:nvPicPr>
        <p:blipFill>
          <a:blip r:embed="rId4">
            <a:alphaModFix/>
          </a:blip>
          <a:stretch>
            <a:fillRect/>
          </a:stretch>
        </p:blipFill>
        <p:spPr>
          <a:xfrm>
            <a:off x="1222650" y="4548425"/>
            <a:ext cx="161925" cy="161925"/>
          </a:xfrm>
          <a:prstGeom prst="rect">
            <a:avLst/>
          </a:prstGeom>
          <a:noFill/>
          <a:ln>
            <a:noFill/>
          </a:ln>
        </p:spPr>
      </p:pic>
      <p:sp>
        <p:nvSpPr>
          <p:cNvPr id="21" name="Google Shape;21;p3"/>
          <p:cNvSpPr txBox="1">
            <a:spLocks noGrp="1"/>
          </p:cNvSpPr>
          <p:nvPr>
            <p:ph type="title"/>
          </p:nvPr>
        </p:nvSpPr>
        <p:spPr>
          <a:xfrm flipH="1">
            <a:off x="713050" y="2381150"/>
            <a:ext cx="39708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flipH="1">
            <a:off x="2022550" y="1263871"/>
            <a:ext cx="1351800" cy="6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flipH="1">
            <a:off x="713050" y="3222950"/>
            <a:ext cx="3970800" cy="51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body" idx="1"/>
          </p:nvPr>
        </p:nvSpPr>
        <p:spPr>
          <a:xfrm>
            <a:off x="4784275" y="1879375"/>
            <a:ext cx="3646500" cy="2166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1" name="Google Shape;71;p7"/>
          <p:cNvSpPr txBox="1">
            <a:spLocks noGrp="1"/>
          </p:cNvSpPr>
          <p:nvPr>
            <p:ph type="title"/>
          </p:nvPr>
        </p:nvSpPr>
        <p:spPr>
          <a:xfrm>
            <a:off x="863400" y="597425"/>
            <a:ext cx="7417200" cy="572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72" name="Google Shape;72;p7"/>
          <p:cNvPicPr preferRelativeResize="0"/>
          <p:nvPr/>
        </p:nvPicPr>
        <p:blipFill>
          <a:blip r:embed="rId2">
            <a:alphaModFix/>
          </a:blip>
          <a:stretch>
            <a:fillRect/>
          </a:stretch>
        </p:blipFill>
        <p:spPr>
          <a:xfrm flipH="1">
            <a:off x="7583363" y="-213912"/>
            <a:ext cx="1181400" cy="1181400"/>
          </a:xfrm>
          <a:prstGeom prst="rect">
            <a:avLst/>
          </a:prstGeom>
          <a:noFill/>
          <a:ln>
            <a:noFill/>
          </a:ln>
        </p:spPr>
      </p:pic>
      <p:pic>
        <p:nvPicPr>
          <p:cNvPr id="73" name="Google Shape;73;p7"/>
          <p:cNvPicPr preferRelativeResize="0"/>
          <p:nvPr/>
        </p:nvPicPr>
        <p:blipFill>
          <a:blip r:embed="rId3">
            <a:alphaModFix/>
          </a:blip>
          <a:stretch>
            <a:fillRect/>
          </a:stretch>
        </p:blipFill>
        <p:spPr>
          <a:xfrm>
            <a:off x="8750200" y="1170125"/>
            <a:ext cx="161925" cy="161925"/>
          </a:xfrm>
          <a:prstGeom prst="rect">
            <a:avLst/>
          </a:prstGeom>
          <a:noFill/>
          <a:ln>
            <a:noFill/>
          </a:ln>
        </p:spPr>
      </p:pic>
      <p:pic>
        <p:nvPicPr>
          <p:cNvPr id="74" name="Google Shape;74;p7"/>
          <p:cNvPicPr preferRelativeResize="0"/>
          <p:nvPr/>
        </p:nvPicPr>
        <p:blipFill>
          <a:blip r:embed="rId4">
            <a:alphaModFix/>
          </a:blip>
          <a:stretch>
            <a:fillRect/>
          </a:stretch>
        </p:blipFill>
        <p:spPr>
          <a:xfrm flipH="1">
            <a:off x="6979000" y="4218313"/>
            <a:ext cx="2295525" cy="2295525"/>
          </a:xfrm>
          <a:prstGeom prst="rect">
            <a:avLst/>
          </a:prstGeom>
          <a:noFill/>
          <a:ln>
            <a:noFill/>
          </a:ln>
        </p:spPr>
      </p:pic>
      <p:pic>
        <p:nvPicPr>
          <p:cNvPr id="75" name="Google Shape;75;p7"/>
          <p:cNvPicPr preferRelativeResize="0"/>
          <p:nvPr/>
        </p:nvPicPr>
        <p:blipFill>
          <a:blip r:embed="rId3">
            <a:alphaModFix/>
          </a:blip>
          <a:stretch>
            <a:fillRect/>
          </a:stretch>
        </p:blipFill>
        <p:spPr>
          <a:xfrm>
            <a:off x="8588275" y="3197750"/>
            <a:ext cx="161925" cy="161925"/>
          </a:xfrm>
          <a:prstGeom prst="rect">
            <a:avLst/>
          </a:prstGeom>
          <a:noFill/>
          <a:ln>
            <a:noFill/>
          </a:ln>
        </p:spPr>
      </p:pic>
      <p:pic>
        <p:nvPicPr>
          <p:cNvPr id="76" name="Google Shape;76;p7"/>
          <p:cNvPicPr preferRelativeResize="0"/>
          <p:nvPr/>
        </p:nvPicPr>
        <p:blipFill>
          <a:blip r:embed="rId3">
            <a:alphaModFix/>
          </a:blip>
          <a:stretch>
            <a:fillRect/>
          </a:stretch>
        </p:blipFill>
        <p:spPr>
          <a:xfrm>
            <a:off x="5816550" y="4518463"/>
            <a:ext cx="161925" cy="161925"/>
          </a:xfrm>
          <a:prstGeom prst="rect">
            <a:avLst/>
          </a:prstGeom>
          <a:noFill/>
          <a:ln>
            <a:noFill/>
          </a:ln>
        </p:spPr>
      </p:pic>
      <p:pic>
        <p:nvPicPr>
          <p:cNvPr id="77" name="Google Shape;77;p7"/>
          <p:cNvPicPr preferRelativeResize="0"/>
          <p:nvPr/>
        </p:nvPicPr>
        <p:blipFill>
          <a:blip r:embed="rId3">
            <a:alphaModFix/>
          </a:blip>
          <a:stretch>
            <a:fillRect/>
          </a:stretch>
        </p:blipFill>
        <p:spPr>
          <a:xfrm>
            <a:off x="6979000" y="184200"/>
            <a:ext cx="161925" cy="161925"/>
          </a:xfrm>
          <a:prstGeom prst="rect">
            <a:avLst/>
          </a:prstGeom>
          <a:noFill/>
          <a:ln>
            <a:noFill/>
          </a:ln>
        </p:spPr>
      </p:pic>
      <p:pic>
        <p:nvPicPr>
          <p:cNvPr id="78" name="Google Shape;78;p7"/>
          <p:cNvPicPr preferRelativeResize="0"/>
          <p:nvPr/>
        </p:nvPicPr>
        <p:blipFill>
          <a:blip r:embed="rId3">
            <a:alphaModFix/>
          </a:blip>
          <a:stretch>
            <a:fillRect/>
          </a:stretch>
        </p:blipFill>
        <p:spPr>
          <a:xfrm>
            <a:off x="393800" y="295825"/>
            <a:ext cx="161925" cy="1619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pic>
        <p:nvPicPr>
          <p:cNvPr id="85" name="Google Shape;85;p9"/>
          <p:cNvPicPr preferRelativeResize="0"/>
          <p:nvPr/>
        </p:nvPicPr>
        <p:blipFill>
          <a:blip r:embed="rId2">
            <a:alphaModFix/>
          </a:blip>
          <a:stretch>
            <a:fillRect/>
          </a:stretch>
        </p:blipFill>
        <p:spPr>
          <a:xfrm flipH="1">
            <a:off x="7283000" y="-608262"/>
            <a:ext cx="2295525" cy="2295525"/>
          </a:xfrm>
          <a:prstGeom prst="rect">
            <a:avLst/>
          </a:prstGeom>
          <a:noFill/>
          <a:ln>
            <a:noFill/>
          </a:ln>
        </p:spPr>
      </p:pic>
      <p:pic>
        <p:nvPicPr>
          <p:cNvPr id="86" name="Google Shape;86;p9"/>
          <p:cNvPicPr preferRelativeResize="0"/>
          <p:nvPr/>
        </p:nvPicPr>
        <p:blipFill>
          <a:blip r:embed="rId3">
            <a:alphaModFix/>
          </a:blip>
          <a:stretch>
            <a:fillRect/>
          </a:stretch>
        </p:blipFill>
        <p:spPr>
          <a:xfrm flipH="1">
            <a:off x="836863" y="84575"/>
            <a:ext cx="1181400" cy="1181400"/>
          </a:xfrm>
          <a:prstGeom prst="rect">
            <a:avLst/>
          </a:prstGeom>
          <a:noFill/>
          <a:ln>
            <a:noFill/>
          </a:ln>
        </p:spPr>
      </p:pic>
      <p:pic>
        <p:nvPicPr>
          <p:cNvPr id="87" name="Google Shape;87;p9"/>
          <p:cNvPicPr preferRelativeResize="0"/>
          <p:nvPr/>
        </p:nvPicPr>
        <p:blipFill>
          <a:blip r:embed="rId3">
            <a:alphaModFix/>
          </a:blip>
          <a:stretch>
            <a:fillRect/>
          </a:stretch>
        </p:blipFill>
        <p:spPr>
          <a:xfrm flipH="1">
            <a:off x="713213" y="3527950"/>
            <a:ext cx="1181400" cy="1181400"/>
          </a:xfrm>
          <a:prstGeom prst="rect">
            <a:avLst/>
          </a:prstGeom>
          <a:noFill/>
          <a:ln>
            <a:noFill/>
          </a:ln>
        </p:spPr>
      </p:pic>
      <p:grpSp>
        <p:nvGrpSpPr>
          <p:cNvPr id="88" name="Google Shape;88;p9"/>
          <p:cNvGrpSpPr/>
          <p:nvPr/>
        </p:nvGrpSpPr>
        <p:grpSpPr>
          <a:xfrm>
            <a:off x="4223425" y="1076607"/>
            <a:ext cx="697125" cy="373800"/>
            <a:chOff x="1019875" y="4108325"/>
            <a:chExt cx="697125" cy="373800"/>
          </a:xfrm>
        </p:grpSpPr>
        <p:sp>
          <p:nvSpPr>
            <p:cNvPr id="89" name="Google Shape;89;p9"/>
            <p:cNvSpPr/>
            <p:nvPr/>
          </p:nvSpPr>
          <p:spPr>
            <a:xfrm>
              <a:off x="1246700" y="4110700"/>
              <a:ext cx="239200" cy="368550"/>
            </a:xfrm>
            <a:custGeom>
              <a:avLst/>
              <a:gdLst/>
              <a:ahLst/>
              <a:cxnLst/>
              <a:rect l="l" t="t" r="r" b="b"/>
              <a:pathLst>
                <a:path w="9568" h="14742" extrusionOk="0">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10198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1243850"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14725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 name="Google Shape;93;p9"/>
          <p:cNvPicPr preferRelativeResize="0"/>
          <p:nvPr/>
        </p:nvPicPr>
        <p:blipFill>
          <a:blip r:embed="rId4">
            <a:alphaModFix/>
          </a:blip>
          <a:stretch>
            <a:fillRect/>
          </a:stretch>
        </p:blipFill>
        <p:spPr>
          <a:xfrm>
            <a:off x="-1440900" y="-1179650"/>
            <a:ext cx="3709850" cy="3709850"/>
          </a:xfrm>
          <a:prstGeom prst="rect">
            <a:avLst/>
          </a:prstGeom>
          <a:noFill/>
          <a:ln>
            <a:noFill/>
          </a:ln>
        </p:spPr>
      </p:pic>
      <p:sp>
        <p:nvSpPr>
          <p:cNvPr id="94" name="Google Shape;94;p9"/>
          <p:cNvSpPr/>
          <p:nvPr/>
        </p:nvSpPr>
        <p:spPr>
          <a:xfrm>
            <a:off x="7840063" y="3183375"/>
            <a:ext cx="1181400" cy="1181400"/>
          </a:xfrm>
          <a:prstGeom prst="ellipse">
            <a:avLst/>
          </a:prstGeom>
          <a:gradFill>
            <a:gsLst>
              <a:gs pos="0">
                <a:schemeClr val="lt1"/>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9"/>
          <p:cNvPicPr preferRelativeResize="0"/>
          <p:nvPr/>
        </p:nvPicPr>
        <p:blipFill>
          <a:blip r:embed="rId3">
            <a:alphaModFix/>
          </a:blip>
          <a:stretch>
            <a:fillRect/>
          </a:stretch>
        </p:blipFill>
        <p:spPr>
          <a:xfrm flipH="1">
            <a:off x="5773013" y="4599425"/>
            <a:ext cx="1181400" cy="1181400"/>
          </a:xfrm>
          <a:prstGeom prst="rect">
            <a:avLst/>
          </a:prstGeom>
          <a:noFill/>
          <a:ln>
            <a:noFill/>
          </a:ln>
        </p:spPr>
      </p:pic>
      <p:pic>
        <p:nvPicPr>
          <p:cNvPr id="96" name="Google Shape;96;p9"/>
          <p:cNvPicPr preferRelativeResize="0"/>
          <p:nvPr/>
        </p:nvPicPr>
        <p:blipFill>
          <a:blip r:embed="rId5">
            <a:alphaModFix/>
          </a:blip>
          <a:stretch>
            <a:fillRect/>
          </a:stretch>
        </p:blipFill>
        <p:spPr>
          <a:xfrm>
            <a:off x="1346613" y="1973613"/>
            <a:ext cx="161925" cy="161925"/>
          </a:xfrm>
          <a:prstGeom prst="rect">
            <a:avLst/>
          </a:prstGeom>
          <a:noFill/>
          <a:ln>
            <a:noFill/>
          </a:ln>
        </p:spPr>
      </p:pic>
      <p:pic>
        <p:nvPicPr>
          <p:cNvPr id="97" name="Google Shape;97;p9"/>
          <p:cNvPicPr preferRelativeResize="0"/>
          <p:nvPr/>
        </p:nvPicPr>
        <p:blipFill>
          <a:blip r:embed="rId5">
            <a:alphaModFix/>
          </a:blip>
          <a:stretch>
            <a:fillRect/>
          </a:stretch>
        </p:blipFill>
        <p:spPr>
          <a:xfrm>
            <a:off x="3634688" y="594300"/>
            <a:ext cx="161925" cy="161925"/>
          </a:xfrm>
          <a:prstGeom prst="rect">
            <a:avLst/>
          </a:prstGeom>
          <a:noFill/>
          <a:ln>
            <a:noFill/>
          </a:ln>
        </p:spPr>
      </p:pic>
      <p:pic>
        <p:nvPicPr>
          <p:cNvPr id="98" name="Google Shape;98;p9"/>
          <p:cNvPicPr preferRelativeResize="0"/>
          <p:nvPr/>
        </p:nvPicPr>
        <p:blipFill>
          <a:blip r:embed="rId5">
            <a:alphaModFix/>
          </a:blip>
          <a:stretch>
            <a:fillRect/>
          </a:stretch>
        </p:blipFill>
        <p:spPr>
          <a:xfrm>
            <a:off x="6722638" y="873325"/>
            <a:ext cx="161925" cy="161925"/>
          </a:xfrm>
          <a:prstGeom prst="rect">
            <a:avLst/>
          </a:prstGeom>
          <a:noFill/>
          <a:ln>
            <a:noFill/>
          </a:ln>
        </p:spPr>
      </p:pic>
      <p:pic>
        <p:nvPicPr>
          <p:cNvPr id="99" name="Google Shape;99;p9"/>
          <p:cNvPicPr preferRelativeResize="0"/>
          <p:nvPr/>
        </p:nvPicPr>
        <p:blipFill>
          <a:blip r:embed="rId5">
            <a:alphaModFix/>
          </a:blip>
          <a:stretch>
            <a:fillRect/>
          </a:stretch>
        </p:blipFill>
        <p:spPr>
          <a:xfrm>
            <a:off x="8601463" y="2035975"/>
            <a:ext cx="161925" cy="161925"/>
          </a:xfrm>
          <a:prstGeom prst="rect">
            <a:avLst/>
          </a:prstGeom>
          <a:noFill/>
          <a:ln>
            <a:noFill/>
          </a:ln>
        </p:spPr>
      </p:pic>
      <p:pic>
        <p:nvPicPr>
          <p:cNvPr id="100" name="Google Shape;100;p9"/>
          <p:cNvPicPr preferRelativeResize="0"/>
          <p:nvPr/>
        </p:nvPicPr>
        <p:blipFill>
          <a:blip r:embed="rId5">
            <a:alphaModFix/>
          </a:blip>
          <a:stretch>
            <a:fillRect/>
          </a:stretch>
        </p:blipFill>
        <p:spPr>
          <a:xfrm>
            <a:off x="6954413" y="4119400"/>
            <a:ext cx="161925" cy="161925"/>
          </a:xfrm>
          <a:prstGeom prst="rect">
            <a:avLst/>
          </a:prstGeom>
          <a:noFill/>
          <a:ln>
            <a:noFill/>
          </a:ln>
        </p:spPr>
      </p:pic>
      <p:pic>
        <p:nvPicPr>
          <p:cNvPr id="101" name="Google Shape;101;p9"/>
          <p:cNvPicPr preferRelativeResize="0"/>
          <p:nvPr/>
        </p:nvPicPr>
        <p:blipFill>
          <a:blip r:embed="rId5">
            <a:alphaModFix/>
          </a:blip>
          <a:stretch>
            <a:fillRect/>
          </a:stretch>
        </p:blipFill>
        <p:spPr>
          <a:xfrm>
            <a:off x="2183713" y="4240325"/>
            <a:ext cx="161925" cy="161925"/>
          </a:xfrm>
          <a:prstGeom prst="rect">
            <a:avLst/>
          </a:prstGeom>
          <a:noFill/>
          <a:ln>
            <a:noFill/>
          </a:ln>
        </p:spPr>
      </p:pic>
      <p:sp>
        <p:nvSpPr>
          <p:cNvPr id="102" name="Google Shape;102;p9"/>
          <p:cNvSpPr txBox="1">
            <a:spLocks noGrp="1"/>
          </p:cNvSpPr>
          <p:nvPr>
            <p:ph type="title"/>
          </p:nvPr>
        </p:nvSpPr>
        <p:spPr>
          <a:xfrm>
            <a:off x="2602950" y="1753526"/>
            <a:ext cx="3938100" cy="602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9"/>
          <p:cNvSpPr txBox="1">
            <a:spLocks noGrp="1"/>
          </p:cNvSpPr>
          <p:nvPr>
            <p:ph type="subTitle" idx="1"/>
          </p:nvPr>
        </p:nvSpPr>
        <p:spPr>
          <a:xfrm>
            <a:off x="2602950" y="2530201"/>
            <a:ext cx="3938100" cy="15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118"/>
        <p:cNvGrpSpPr/>
        <p:nvPr/>
      </p:nvGrpSpPr>
      <p:grpSpPr>
        <a:xfrm>
          <a:off x="0" y="0"/>
          <a:ext cx="0" cy="0"/>
          <a:chOff x="0" y="0"/>
          <a:chExt cx="0" cy="0"/>
        </a:xfrm>
      </p:grpSpPr>
      <p:sp>
        <p:nvSpPr>
          <p:cNvPr id="119" name="Google Shape;119;p13"/>
          <p:cNvSpPr txBox="1">
            <a:spLocks noGrp="1"/>
          </p:cNvSpPr>
          <p:nvPr>
            <p:ph type="title"/>
          </p:nvPr>
        </p:nvSpPr>
        <p:spPr>
          <a:xfrm>
            <a:off x="1839352" y="1881650"/>
            <a:ext cx="2514300" cy="282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1"/>
          </p:nvPr>
        </p:nvSpPr>
        <p:spPr>
          <a:xfrm>
            <a:off x="1838300" y="2295500"/>
            <a:ext cx="2513100" cy="34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2" hasCustomPrompt="1"/>
          </p:nvPr>
        </p:nvSpPr>
        <p:spPr>
          <a:xfrm>
            <a:off x="858266" y="2108850"/>
            <a:ext cx="7431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3"/>
          </p:nvPr>
        </p:nvSpPr>
        <p:spPr>
          <a:xfrm>
            <a:off x="1839175" y="3212725"/>
            <a:ext cx="2514300" cy="282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 name="Google Shape;123;p13"/>
          <p:cNvSpPr txBox="1">
            <a:spLocks noGrp="1"/>
          </p:cNvSpPr>
          <p:nvPr>
            <p:ph type="subTitle" idx="4"/>
          </p:nvPr>
        </p:nvSpPr>
        <p:spPr>
          <a:xfrm>
            <a:off x="1839432" y="3626575"/>
            <a:ext cx="2513100" cy="34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5" hasCustomPrompt="1"/>
          </p:nvPr>
        </p:nvSpPr>
        <p:spPr>
          <a:xfrm>
            <a:off x="858266" y="3438050"/>
            <a:ext cx="7431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6"/>
          </p:nvPr>
        </p:nvSpPr>
        <p:spPr>
          <a:xfrm>
            <a:off x="5862012" y="1881650"/>
            <a:ext cx="2514300" cy="282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6" name="Google Shape;126;p13"/>
          <p:cNvSpPr txBox="1">
            <a:spLocks noGrp="1"/>
          </p:cNvSpPr>
          <p:nvPr>
            <p:ph type="subTitle" idx="7"/>
          </p:nvPr>
        </p:nvSpPr>
        <p:spPr>
          <a:xfrm>
            <a:off x="5860450" y="2295500"/>
            <a:ext cx="2514300" cy="34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title" idx="8" hasCustomPrompt="1"/>
          </p:nvPr>
        </p:nvSpPr>
        <p:spPr>
          <a:xfrm>
            <a:off x="4879291" y="2108850"/>
            <a:ext cx="7431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subTitle" idx="9"/>
          </p:nvPr>
        </p:nvSpPr>
        <p:spPr>
          <a:xfrm>
            <a:off x="5860450" y="3626575"/>
            <a:ext cx="2514300" cy="34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3"/>
          <p:cNvSpPr txBox="1">
            <a:spLocks noGrp="1"/>
          </p:cNvSpPr>
          <p:nvPr>
            <p:ph type="title" idx="13" hasCustomPrompt="1"/>
          </p:nvPr>
        </p:nvSpPr>
        <p:spPr>
          <a:xfrm>
            <a:off x="4879291" y="3438050"/>
            <a:ext cx="7431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14"/>
          </p:nvPr>
        </p:nvSpPr>
        <p:spPr>
          <a:xfrm>
            <a:off x="5862000" y="3212725"/>
            <a:ext cx="2514300" cy="282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13"/>
          <p:cNvSpPr txBox="1">
            <a:spLocks noGrp="1"/>
          </p:cNvSpPr>
          <p:nvPr>
            <p:ph type="title" idx="15"/>
          </p:nvPr>
        </p:nvSpPr>
        <p:spPr>
          <a:xfrm>
            <a:off x="1015800" y="749825"/>
            <a:ext cx="7417200" cy="572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32" name="Google Shape;132;p13"/>
          <p:cNvPicPr preferRelativeResize="0"/>
          <p:nvPr/>
        </p:nvPicPr>
        <p:blipFill>
          <a:blip r:embed="rId2">
            <a:alphaModFix/>
          </a:blip>
          <a:stretch>
            <a:fillRect/>
          </a:stretch>
        </p:blipFill>
        <p:spPr>
          <a:xfrm>
            <a:off x="7407400" y="4098925"/>
            <a:ext cx="2295525" cy="2295525"/>
          </a:xfrm>
          <a:prstGeom prst="rect">
            <a:avLst/>
          </a:prstGeom>
          <a:noFill/>
          <a:ln>
            <a:noFill/>
          </a:ln>
        </p:spPr>
      </p:pic>
      <p:pic>
        <p:nvPicPr>
          <p:cNvPr id="133" name="Google Shape;133;p13"/>
          <p:cNvPicPr preferRelativeResize="0"/>
          <p:nvPr/>
        </p:nvPicPr>
        <p:blipFill>
          <a:blip r:embed="rId3">
            <a:alphaModFix/>
          </a:blip>
          <a:stretch>
            <a:fillRect/>
          </a:stretch>
        </p:blipFill>
        <p:spPr>
          <a:xfrm>
            <a:off x="7840075" y="-51200"/>
            <a:ext cx="1181400" cy="1181400"/>
          </a:xfrm>
          <a:prstGeom prst="rect">
            <a:avLst/>
          </a:prstGeom>
          <a:noFill/>
          <a:ln>
            <a:noFill/>
          </a:ln>
        </p:spPr>
      </p:pic>
      <p:pic>
        <p:nvPicPr>
          <p:cNvPr id="134" name="Google Shape;134;p13"/>
          <p:cNvPicPr preferRelativeResize="0"/>
          <p:nvPr/>
        </p:nvPicPr>
        <p:blipFill>
          <a:blip r:embed="rId4">
            <a:alphaModFix/>
          </a:blip>
          <a:stretch>
            <a:fillRect/>
          </a:stretch>
        </p:blipFill>
        <p:spPr>
          <a:xfrm>
            <a:off x="2593575" y="4098925"/>
            <a:ext cx="2933700" cy="2933700"/>
          </a:xfrm>
          <a:prstGeom prst="rect">
            <a:avLst/>
          </a:prstGeom>
          <a:noFill/>
          <a:ln>
            <a:noFill/>
          </a:ln>
        </p:spPr>
      </p:pic>
      <p:pic>
        <p:nvPicPr>
          <p:cNvPr id="135" name="Google Shape;135;p13"/>
          <p:cNvPicPr preferRelativeResize="0"/>
          <p:nvPr/>
        </p:nvPicPr>
        <p:blipFill>
          <a:blip r:embed="rId3">
            <a:alphaModFix/>
          </a:blip>
          <a:stretch>
            <a:fillRect/>
          </a:stretch>
        </p:blipFill>
        <p:spPr>
          <a:xfrm>
            <a:off x="-850400" y="841700"/>
            <a:ext cx="1181400" cy="1181400"/>
          </a:xfrm>
          <a:prstGeom prst="rect">
            <a:avLst/>
          </a:prstGeom>
          <a:noFill/>
          <a:ln>
            <a:noFill/>
          </a:ln>
        </p:spPr>
      </p:pic>
      <p:pic>
        <p:nvPicPr>
          <p:cNvPr id="136" name="Google Shape;136;p13"/>
          <p:cNvPicPr preferRelativeResize="0"/>
          <p:nvPr/>
        </p:nvPicPr>
        <p:blipFill>
          <a:blip r:embed="rId5">
            <a:alphaModFix/>
          </a:blip>
          <a:stretch>
            <a:fillRect/>
          </a:stretch>
        </p:blipFill>
        <p:spPr>
          <a:xfrm>
            <a:off x="5434150" y="-2404325"/>
            <a:ext cx="3709850" cy="3709850"/>
          </a:xfrm>
          <a:prstGeom prst="rect">
            <a:avLst/>
          </a:prstGeom>
          <a:noFill/>
          <a:ln>
            <a:noFill/>
          </a:ln>
        </p:spPr>
      </p:pic>
      <p:pic>
        <p:nvPicPr>
          <p:cNvPr id="137" name="Google Shape;137;p13"/>
          <p:cNvPicPr preferRelativeResize="0"/>
          <p:nvPr/>
        </p:nvPicPr>
        <p:blipFill>
          <a:blip r:embed="rId6">
            <a:alphaModFix/>
          </a:blip>
          <a:stretch>
            <a:fillRect/>
          </a:stretch>
        </p:blipFill>
        <p:spPr>
          <a:xfrm>
            <a:off x="6665125" y="671250"/>
            <a:ext cx="161925" cy="161925"/>
          </a:xfrm>
          <a:prstGeom prst="rect">
            <a:avLst/>
          </a:prstGeom>
          <a:noFill/>
          <a:ln>
            <a:noFill/>
          </a:ln>
        </p:spPr>
      </p:pic>
      <p:pic>
        <p:nvPicPr>
          <p:cNvPr id="138" name="Google Shape;138;p13"/>
          <p:cNvPicPr preferRelativeResize="0"/>
          <p:nvPr/>
        </p:nvPicPr>
        <p:blipFill>
          <a:blip r:embed="rId6">
            <a:alphaModFix/>
          </a:blip>
          <a:stretch>
            <a:fillRect/>
          </a:stretch>
        </p:blipFill>
        <p:spPr>
          <a:xfrm>
            <a:off x="424075" y="1305525"/>
            <a:ext cx="161925" cy="161925"/>
          </a:xfrm>
          <a:prstGeom prst="rect">
            <a:avLst/>
          </a:prstGeom>
          <a:noFill/>
          <a:ln>
            <a:noFill/>
          </a:ln>
        </p:spPr>
      </p:pic>
      <p:pic>
        <p:nvPicPr>
          <p:cNvPr id="139" name="Google Shape;139;p13"/>
          <p:cNvPicPr preferRelativeResize="0"/>
          <p:nvPr/>
        </p:nvPicPr>
        <p:blipFill>
          <a:blip r:embed="rId6">
            <a:alphaModFix/>
          </a:blip>
          <a:stretch>
            <a:fillRect/>
          </a:stretch>
        </p:blipFill>
        <p:spPr>
          <a:xfrm>
            <a:off x="4191725" y="1305525"/>
            <a:ext cx="161925" cy="161925"/>
          </a:xfrm>
          <a:prstGeom prst="rect">
            <a:avLst/>
          </a:prstGeom>
          <a:noFill/>
          <a:ln>
            <a:noFill/>
          </a:ln>
        </p:spPr>
      </p:pic>
      <p:pic>
        <p:nvPicPr>
          <p:cNvPr id="140" name="Google Shape;140;p13"/>
          <p:cNvPicPr preferRelativeResize="0"/>
          <p:nvPr/>
        </p:nvPicPr>
        <p:blipFill>
          <a:blip r:embed="rId6">
            <a:alphaModFix/>
          </a:blip>
          <a:stretch>
            <a:fillRect/>
          </a:stretch>
        </p:blipFill>
        <p:spPr>
          <a:xfrm>
            <a:off x="331000" y="4244675"/>
            <a:ext cx="161925" cy="161925"/>
          </a:xfrm>
          <a:prstGeom prst="rect">
            <a:avLst/>
          </a:prstGeom>
          <a:noFill/>
          <a:ln>
            <a:noFill/>
          </a:ln>
        </p:spPr>
      </p:pic>
      <p:pic>
        <p:nvPicPr>
          <p:cNvPr id="141" name="Google Shape;141;p13"/>
          <p:cNvPicPr preferRelativeResize="0"/>
          <p:nvPr/>
        </p:nvPicPr>
        <p:blipFill>
          <a:blip r:embed="rId6">
            <a:alphaModFix/>
          </a:blip>
          <a:stretch>
            <a:fillRect/>
          </a:stretch>
        </p:blipFill>
        <p:spPr>
          <a:xfrm>
            <a:off x="8544650" y="1719725"/>
            <a:ext cx="161925" cy="161925"/>
          </a:xfrm>
          <a:prstGeom prst="rect">
            <a:avLst/>
          </a:prstGeom>
          <a:noFill/>
          <a:ln>
            <a:noFill/>
          </a:ln>
        </p:spPr>
      </p:pic>
      <p:pic>
        <p:nvPicPr>
          <p:cNvPr id="142" name="Google Shape;142;p13"/>
          <p:cNvPicPr preferRelativeResize="0"/>
          <p:nvPr/>
        </p:nvPicPr>
        <p:blipFill>
          <a:blip r:embed="rId6">
            <a:alphaModFix/>
          </a:blip>
          <a:stretch>
            <a:fillRect/>
          </a:stretch>
        </p:blipFill>
        <p:spPr>
          <a:xfrm>
            <a:off x="6424000" y="4518463"/>
            <a:ext cx="161925" cy="1619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8">
    <p:spTree>
      <p:nvGrpSpPr>
        <p:cNvPr id="1" name="Shape 185"/>
        <p:cNvGrpSpPr/>
        <p:nvPr/>
      </p:nvGrpSpPr>
      <p:grpSpPr>
        <a:xfrm>
          <a:off x="0" y="0"/>
          <a:ext cx="0" cy="0"/>
          <a:chOff x="0" y="0"/>
          <a:chExt cx="0" cy="0"/>
        </a:xfrm>
      </p:grpSpPr>
      <p:pic>
        <p:nvPicPr>
          <p:cNvPr id="186" name="Google Shape;186;p17"/>
          <p:cNvPicPr preferRelativeResize="0"/>
          <p:nvPr/>
        </p:nvPicPr>
        <p:blipFill>
          <a:blip r:embed="rId2">
            <a:alphaModFix/>
          </a:blip>
          <a:stretch>
            <a:fillRect/>
          </a:stretch>
        </p:blipFill>
        <p:spPr>
          <a:xfrm>
            <a:off x="7619825" y="4008725"/>
            <a:ext cx="1181400" cy="1181400"/>
          </a:xfrm>
          <a:prstGeom prst="rect">
            <a:avLst/>
          </a:prstGeom>
          <a:noFill/>
          <a:ln>
            <a:noFill/>
          </a:ln>
        </p:spPr>
      </p:pic>
      <p:pic>
        <p:nvPicPr>
          <p:cNvPr id="187" name="Google Shape;187;p17"/>
          <p:cNvPicPr preferRelativeResize="0"/>
          <p:nvPr/>
        </p:nvPicPr>
        <p:blipFill>
          <a:blip r:embed="rId3">
            <a:alphaModFix/>
          </a:blip>
          <a:stretch>
            <a:fillRect/>
          </a:stretch>
        </p:blipFill>
        <p:spPr>
          <a:xfrm>
            <a:off x="7059925" y="-1455025"/>
            <a:ext cx="2933700" cy="2933700"/>
          </a:xfrm>
          <a:prstGeom prst="rect">
            <a:avLst/>
          </a:prstGeom>
          <a:noFill/>
          <a:ln>
            <a:noFill/>
          </a:ln>
        </p:spPr>
      </p:pic>
      <p:grpSp>
        <p:nvGrpSpPr>
          <p:cNvPr id="188" name="Google Shape;188;p17"/>
          <p:cNvGrpSpPr/>
          <p:nvPr/>
        </p:nvGrpSpPr>
        <p:grpSpPr>
          <a:xfrm>
            <a:off x="7207373" y="544475"/>
            <a:ext cx="697125" cy="373800"/>
            <a:chOff x="1019875" y="4108325"/>
            <a:chExt cx="697125" cy="373800"/>
          </a:xfrm>
        </p:grpSpPr>
        <p:sp>
          <p:nvSpPr>
            <p:cNvPr id="189" name="Google Shape;189;p17"/>
            <p:cNvSpPr/>
            <p:nvPr/>
          </p:nvSpPr>
          <p:spPr>
            <a:xfrm>
              <a:off x="1246700" y="4110700"/>
              <a:ext cx="239200" cy="368550"/>
            </a:xfrm>
            <a:custGeom>
              <a:avLst/>
              <a:gdLst/>
              <a:ahLst/>
              <a:cxnLst/>
              <a:rect l="l" t="t" r="r" b="b"/>
              <a:pathLst>
                <a:path w="9568" h="14742" extrusionOk="0">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10198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1243850"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14725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3" name="Google Shape;193;p17"/>
          <p:cNvPicPr preferRelativeResize="0"/>
          <p:nvPr/>
        </p:nvPicPr>
        <p:blipFill>
          <a:blip r:embed="rId2">
            <a:alphaModFix/>
          </a:blip>
          <a:stretch>
            <a:fillRect/>
          </a:stretch>
        </p:blipFill>
        <p:spPr>
          <a:xfrm>
            <a:off x="-563162" y="1134713"/>
            <a:ext cx="1181400" cy="1181400"/>
          </a:xfrm>
          <a:prstGeom prst="rect">
            <a:avLst/>
          </a:prstGeom>
          <a:noFill/>
          <a:ln>
            <a:noFill/>
          </a:ln>
        </p:spPr>
      </p:pic>
      <p:pic>
        <p:nvPicPr>
          <p:cNvPr id="194" name="Google Shape;194;p17"/>
          <p:cNvPicPr preferRelativeResize="0"/>
          <p:nvPr/>
        </p:nvPicPr>
        <p:blipFill>
          <a:blip r:embed="rId4">
            <a:alphaModFix/>
          </a:blip>
          <a:stretch>
            <a:fillRect/>
          </a:stretch>
        </p:blipFill>
        <p:spPr>
          <a:xfrm>
            <a:off x="423425" y="244575"/>
            <a:ext cx="161925" cy="161925"/>
          </a:xfrm>
          <a:prstGeom prst="rect">
            <a:avLst/>
          </a:prstGeom>
          <a:noFill/>
          <a:ln>
            <a:noFill/>
          </a:ln>
        </p:spPr>
      </p:pic>
      <p:pic>
        <p:nvPicPr>
          <p:cNvPr id="195" name="Google Shape;195;p17"/>
          <p:cNvPicPr preferRelativeResize="0"/>
          <p:nvPr/>
        </p:nvPicPr>
        <p:blipFill>
          <a:blip r:embed="rId4">
            <a:alphaModFix/>
          </a:blip>
          <a:stretch>
            <a:fillRect/>
          </a:stretch>
        </p:blipFill>
        <p:spPr>
          <a:xfrm>
            <a:off x="6245900" y="244575"/>
            <a:ext cx="161925" cy="161925"/>
          </a:xfrm>
          <a:prstGeom prst="rect">
            <a:avLst/>
          </a:prstGeom>
          <a:noFill/>
          <a:ln>
            <a:noFill/>
          </a:ln>
        </p:spPr>
      </p:pic>
      <p:pic>
        <p:nvPicPr>
          <p:cNvPr id="196" name="Google Shape;196;p17"/>
          <p:cNvPicPr preferRelativeResize="0"/>
          <p:nvPr/>
        </p:nvPicPr>
        <p:blipFill>
          <a:blip r:embed="rId4">
            <a:alphaModFix/>
          </a:blip>
          <a:stretch>
            <a:fillRect/>
          </a:stretch>
        </p:blipFill>
        <p:spPr>
          <a:xfrm>
            <a:off x="218800" y="3081400"/>
            <a:ext cx="161925" cy="161925"/>
          </a:xfrm>
          <a:prstGeom prst="rect">
            <a:avLst/>
          </a:prstGeom>
          <a:noFill/>
          <a:ln>
            <a:noFill/>
          </a:ln>
        </p:spPr>
      </p:pic>
      <p:pic>
        <p:nvPicPr>
          <p:cNvPr id="197" name="Google Shape;197;p17"/>
          <p:cNvPicPr preferRelativeResize="0"/>
          <p:nvPr/>
        </p:nvPicPr>
        <p:blipFill>
          <a:blip r:embed="rId4">
            <a:alphaModFix/>
          </a:blip>
          <a:stretch>
            <a:fillRect/>
          </a:stretch>
        </p:blipFill>
        <p:spPr>
          <a:xfrm>
            <a:off x="3316075" y="4764900"/>
            <a:ext cx="161925" cy="161925"/>
          </a:xfrm>
          <a:prstGeom prst="rect">
            <a:avLst/>
          </a:prstGeom>
          <a:noFill/>
          <a:ln>
            <a:noFill/>
          </a:ln>
        </p:spPr>
      </p:pic>
      <p:pic>
        <p:nvPicPr>
          <p:cNvPr id="198" name="Google Shape;198;p17"/>
          <p:cNvPicPr preferRelativeResize="0"/>
          <p:nvPr/>
        </p:nvPicPr>
        <p:blipFill>
          <a:blip r:embed="rId4">
            <a:alphaModFix/>
          </a:blip>
          <a:stretch>
            <a:fillRect/>
          </a:stretch>
        </p:blipFill>
        <p:spPr>
          <a:xfrm>
            <a:off x="8692100" y="2021100"/>
            <a:ext cx="161925" cy="161925"/>
          </a:xfrm>
          <a:prstGeom prst="rect">
            <a:avLst/>
          </a:prstGeom>
          <a:noFill/>
          <a:ln>
            <a:noFill/>
          </a:ln>
        </p:spPr>
      </p:pic>
      <p:sp>
        <p:nvSpPr>
          <p:cNvPr id="199" name="Google Shape;199;p17"/>
          <p:cNvSpPr txBox="1">
            <a:spLocks noGrp="1"/>
          </p:cNvSpPr>
          <p:nvPr>
            <p:ph type="title"/>
          </p:nvPr>
        </p:nvSpPr>
        <p:spPr>
          <a:xfrm>
            <a:off x="863400" y="597425"/>
            <a:ext cx="7417200" cy="572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329"/>
        <p:cNvGrpSpPr/>
        <p:nvPr/>
      </p:nvGrpSpPr>
      <p:grpSpPr>
        <a:xfrm>
          <a:off x="0" y="0"/>
          <a:ext cx="0" cy="0"/>
          <a:chOff x="0" y="0"/>
          <a:chExt cx="0" cy="0"/>
        </a:xfrm>
      </p:grpSpPr>
      <p:pic>
        <p:nvPicPr>
          <p:cNvPr id="330" name="Google Shape;330;p26"/>
          <p:cNvPicPr preferRelativeResize="0"/>
          <p:nvPr/>
        </p:nvPicPr>
        <p:blipFill>
          <a:blip r:embed="rId2">
            <a:alphaModFix/>
          </a:blip>
          <a:stretch>
            <a:fillRect/>
          </a:stretch>
        </p:blipFill>
        <p:spPr>
          <a:xfrm flipH="1">
            <a:off x="-948900" y="-1260287"/>
            <a:ext cx="2295525" cy="2295525"/>
          </a:xfrm>
          <a:prstGeom prst="rect">
            <a:avLst/>
          </a:prstGeom>
          <a:noFill/>
          <a:ln>
            <a:noFill/>
          </a:ln>
        </p:spPr>
      </p:pic>
      <p:pic>
        <p:nvPicPr>
          <p:cNvPr id="331" name="Google Shape;331;p26"/>
          <p:cNvPicPr preferRelativeResize="0"/>
          <p:nvPr/>
        </p:nvPicPr>
        <p:blipFill>
          <a:blip r:embed="rId3">
            <a:alphaModFix/>
          </a:blip>
          <a:stretch>
            <a:fillRect/>
          </a:stretch>
        </p:blipFill>
        <p:spPr>
          <a:xfrm flipH="1">
            <a:off x="7962588" y="1981050"/>
            <a:ext cx="1181400" cy="1181400"/>
          </a:xfrm>
          <a:prstGeom prst="rect">
            <a:avLst/>
          </a:prstGeom>
          <a:noFill/>
          <a:ln>
            <a:noFill/>
          </a:ln>
        </p:spPr>
      </p:pic>
      <p:pic>
        <p:nvPicPr>
          <p:cNvPr id="332" name="Google Shape;332;p26"/>
          <p:cNvPicPr preferRelativeResize="0"/>
          <p:nvPr/>
        </p:nvPicPr>
        <p:blipFill>
          <a:blip r:embed="rId3">
            <a:alphaModFix/>
          </a:blip>
          <a:stretch>
            <a:fillRect/>
          </a:stretch>
        </p:blipFill>
        <p:spPr>
          <a:xfrm flipH="1">
            <a:off x="2084813" y="3756550"/>
            <a:ext cx="1181400" cy="1181400"/>
          </a:xfrm>
          <a:prstGeom prst="rect">
            <a:avLst/>
          </a:prstGeom>
          <a:noFill/>
          <a:ln>
            <a:noFill/>
          </a:ln>
        </p:spPr>
      </p:pic>
      <p:grpSp>
        <p:nvGrpSpPr>
          <p:cNvPr id="333" name="Google Shape;333;p26"/>
          <p:cNvGrpSpPr/>
          <p:nvPr/>
        </p:nvGrpSpPr>
        <p:grpSpPr>
          <a:xfrm>
            <a:off x="4223425" y="4160357"/>
            <a:ext cx="697125" cy="373800"/>
            <a:chOff x="1019875" y="4108325"/>
            <a:chExt cx="697125" cy="373800"/>
          </a:xfrm>
        </p:grpSpPr>
        <p:sp>
          <p:nvSpPr>
            <p:cNvPr id="334" name="Google Shape;334;p26"/>
            <p:cNvSpPr/>
            <p:nvPr/>
          </p:nvSpPr>
          <p:spPr>
            <a:xfrm>
              <a:off x="1246700" y="4110700"/>
              <a:ext cx="239200" cy="368550"/>
            </a:xfrm>
            <a:custGeom>
              <a:avLst/>
              <a:gdLst/>
              <a:ahLst/>
              <a:cxnLst/>
              <a:rect l="l" t="t" r="r" b="b"/>
              <a:pathLst>
                <a:path w="9568" h="14742" extrusionOk="0">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0198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243850"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4725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8" name="Google Shape;338;p26"/>
          <p:cNvPicPr preferRelativeResize="0"/>
          <p:nvPr/>
        </p:nvPicPr>
        <p:blipFill>
          <a:blip r:embed="rId4">
            <a:alphaModFix/>
          </a:blip>
          <a:stretch>
            <a:fillRect/>
          </a:stretch>
        </p:blipFill>
        <p:spPr>
          <a:xfrm>
            <a:off x="-765725" y="3527950"/>
            <a:ext cx="3709850" cy="3709850"/>
          </a:xfrm>
          <a:prstGeom prst="rect">
            <a:avLst/>
          </a:prstGeom>
          <a:noFill/>
          <a:ln>
            <a:noFill/>
          </a:ln>
        </p:spPr>
      </p:pic>
      <p:sp>
        <p:nvSpPr>
          <p:cNvPr id="339" name="Google Shape;339;p26"/>
          <p:cNvSpPr/>
          <p:nvPr/>
        </p:nvSpPr>
        <p:spPr>
          <a:xfrm>
            <a:off x="6954413" y="-703212"/>
            <a:ext cx="1181400" cy="1181400"/>
          </a:xfrm>
          <a:prstGeom prst="ellipse">
            <a:avLst/>
          </a:prstGeom>
          <a:gradFill>
            <a:gsLst>
              <a:gs pos="0">
                <a:schemeClr val="dk2"/>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0" name="Google Shape;340;p26"/>
          <p:cNvPicPr preferRelativeResize="0"/>
          <p:nvPr/>
        </p:nvPicPr>
        <p:blipFill>
          <a:blip r:embed="rId3">
            <a:alphaModFix/>
          </a:blip>
          <a:stretch>
            <a:fillRect/>
          </a:stretch>
        </p:blipFill>
        <p:spPr>
          <a:xfrm flipH="1">
            <a:off x="7116338" y="4599425"/>
            <a:ext cx="1181400" cy="1181400"/>
          </a:xfrm>
          <a:prstGeom prst="rect">
            <a:avLst/>
          </a:prstGeom>
          <a:noFill/>
          <a:ln>
            <a:noFill/>
          </a:ln>
        </p:spPr>
      </p:pic>
      <p:pic>
        <p:nvPicPr>
          <p:cNvPr id="341" name="Google Shape;341;p26"/>
          <p:cNvPicPr preferRelativeResize="0"/>
          <p:nvPr/>
        </p:nvPicPr>
        <p:blipFill>
          <a:blip r:embed="rId5">
            <a:alphaModFix/>
          </a:blip>
          <a:stretch>
            <a:fillRect/>
          </a:stretch>
        </p:blipFill>
        <p:spPr>
          <a:xfrm>
            <a:off x="551288" y="1687263"/>
            <a:ext cx="161925" cy="161925"/>
          </a:xfrm>
          <a:prstGeom prst="rect">
            <a:avLst/>
          </a:prstGeom>
          <a:noFill/>
          <a:ln>
            <a:noFill/>
          </a:ln>
        </p:spPr>
      </p:pic>
      <p:pic>
        <p:nvPicPr>
          <p:cNvPr id="342" name="Google Shape;342;p26"/>
          <p:cNvPicPr preferRelativeResize="0"/>
          <p:nvPr/>
        </p:nvPicPr>
        <p:blipFill>
          <a:blip r:embed="rId5">
            <a:alphaModFix/>
          </a:blip>
          <a:stretch>
            <a:fillRect/>
          </a:stretch>
        </p:blipFill>
        <p:spPr>
          <a:xfrm>
            <a:off x="1922888" y="458538"/>
            <a:ext cx="161925" cy="161925"/>
          </a:xfrm>
          <a:prstGeom prst="rect">
            <a:avLst/>
          </a:prstGeom>
          <a:noFill/>
          <a:ln>
            <a:noFill/>
          </a:ln>
        </p:spPr>
      </p:pic>
      <p:pic>
        <p:nvPicPr>
          <p:cNvPr id="343" name="Google Shape;343;p26"/>
          <p:cNvPicPr preferRelativeResize="0"/>
          <p:nvPr/>
        </p:nvPicPr>
        <p:blipFill>
          <a:blip r:embed="rId5">
            <a:alphaModFix/>
          </a:blip>
          <a:stretch>
            <a:fillRect/>
          </a:stretch>
        </p:blipFill>
        <p:spPr>
          <a:xfrm>
            <a:off x="6722638" y="873325"/>
            <a:ext cx="161925" cy="161925"/>
          </a:xfrm>
          <a:prstGeom prst="rect">
            <a:avLst/>
          </a:prstGeom>
          <a:noFill/>
          <a:ln>
            <a:noFill/>
          </a:ln>
        </p:spPr>
      </p:pic>
      <p:pic>
        <p:nvPicPr>
          <p:cNvPr id="344" name="Google Shape;344;p26"/>
          <p:cNvPicPr preferRelativeResize="0"/>
          <p:nvPr/>
        </p:nvPicPr>
        <p:blipFill>
          <a:blip r:embed="rId5">
            <a:alphaModFix/>
          </a:blip>
          <a:stretch>
            <a:fillRect/>
          </a:stretch>
        </p:blipFill>
        <p:spPr>
          <a:xfrm>
            <a:off x="8430763" y="955675"/>
            <a:ext cx="161925" cy="161925"/>
          </a:xfrm>
          <a:prstGeom prst="rect">
            <a:avLst/>
          </a:prstGeom>
          <a:noFill/>
          <a:ln>
            <a:noFill/>
          </a:ln>
        </p:spPr>
      </p:pic>
      <p:pic>
        <p:nvPicPr>
          <p:cNvPr id="345" name="Google Shape;345;p26"/>
          <p:cNvPicPr preferRelativeResize="0"/>
          <p:nvPr/>
        </p:nvPicPr>
        <p:blipFill>
          <a:blip r:embed="rId5">
            <a:alphaModFix/>
          </a:blip>
          <a:stretch>
            <a:fillRect/>
          </a:stretch>
        </p:blipFill>
        <p:spPr>
          <a:xfrm>
            <a:off x="8430763" y="3756550"/>
            <a:ext cx="161925" cy="161925"/>
          </a:xfrm>
          <a:prstGeom prst="rect">
            <a:avLst/>
          </a:prstGeom>
          <a:noFill/>
          <a:ln>
            <a:noFill/>
          </a:ln>
        </p:spPr>
      </p:pic>
      <p:pic>
        <p:nvPicPr>
          <p:cNvPr id="346" name="Google Shape;346;p26"/>
          <p:cNvPicPr preferRelativeResize="0"/>
          <p:nvPr/>
        </p:nvPicPr>
        <p:blipFill>
          <a:blip r:embed="rId5">
            <a:alphaModFix/>
          </a:blip>
          <a:stretch>
            <a:fillRect/>
          </a:stretch>
        </p:blipFill>
        <p:spPr>
          <a:xfrm>
            <a:off x="3651788" y="4599425"/>
            <a:ext cx="161925" cy="1619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4">
    <p:spTree>
      <p:nvGrpSpPr>
        <p:cNvPr id="1" name="Shape 347"/>
        <p:cNvGrpSpPr/>
        <p:nvPr/>
      </p:nvGrpSpPr>
      <p:grpSpPr>
        <a:xfrm>
          <a:off x="0" y="0"/>
          <a:ext cx="0" cy="0"/>
          <a:chOff x="0" y="0"/>
          <a:chExt cx="0" cy="0"/>
        </a:xfrm>
      </p:grpSpPr>
      <p:pic>
        <p:nvPicPr>
          <p:cNvPr id="348" name="Google Shape;348;p27"/>
          <p:cNvPicPr preferRelativeResize="0"/>
          <p:nvPr/>
        </p:nvPicPr>
        <p:blipFill>
          <a:blip r:embed="rId2">
            <a:alphaModFix/>
          </a:blip>
          <a:stretch>
            <a:fillRect/>
          </a:stretch>
        </p:blipFill>
        <p:spPr>
          <a:xfrm>
            <a:off x="6575850" y="-2167237"/>
            <a:ext cx="3709850" cy="3709850"/>
          </a:xfrm>
          <a:prstGeom prst="rect">
            <a:avLst/>
          </a:prstGeom>
          <a:noFill/>
          <a:ln>
            <a:noFill/>
          </a:ln>
        </p:spPr>
      </p:pic>
      <p:pic>
        <p:nvPicPr>
          <p:cNvPr id="349" name="Google Shape;349;p27"/>
          <p:cNvPicPr preferRelativeResize="0"/>
          <p:nvPr/>
        </p:nvPicPr>
        <p:blipFill>
          <a:blip r:embed="rId3">
            <a:alphaModFix/>
          </a:blip>
          <a:stretch>
            <a:fillRect/>
          </a:stretch>
        </p:blipFill>
        <p:spPr>
          <a:xfrm flipH="1">
            <a:off x="-81750" y="189700"/>
            <a:ext cx="1181400" cy="1181400"/>
          </a:xfrm>
          <a:prstGeom prst="rect">
            <a:avLst/>
          </a:prstGeom>
          <a:noFill/>
          <a:ln>
            <a:noFill/>
          </a:ln>
        </p:spPr>
      </p:pic>
      <p:pic>
        <p:nvPicPr>
          <p:cNvPr id="350" name="Google Shape;350;p27"/>
          <p:cNvPicPr preferRelativeResize="0"/>
          <p:nvPr/>
        </p:nvPicPr>
        <p:blipFill>
          <a:blip r:embed="rId3">
            <a:alphaModFix/>
          </a:blip>
          <a:stretch>
            <a:fillRect/>
          </a:stretch>
        </p:blipFill>
        <p:spPr>
          <a:xfrm flipH="1">
            <a:off x="5878563" y="-320037"/>
            <a:ext cx="1181400" cy="1181400"/>
          </a:xfrm>
          <a:prstGeom prst="rect">
            <a:avLst/>
          </a:prstGeom>
          <a:noFill/>
          <a:ln>
            <a:noFill/>
          </a:ln>
        </p:spPr>
      </p:pic>
      <p:pic>
        <p:nvPicPr>
          <p:cNvPr id="351" name="Google Shape;351;p27"/>
          <p:cNvPicPr preferRelativeResize="0"/>
          <p:nvPr/>
        </p:nvPicPr>
        <p:blipFill>
          <a:blip r:embed="rId4">
            <a:alphaModFix/>
          </a:blip>
          <a:stretch>
            <a:fillRect/>
          </a:stretch>
        </p:blipFill>
        <p:spPr>
          <a:xfrm>
            <a:off x="266063" y="4103750"/>
            <a:ext cx="161925" cy="161925"/>
          </a:xfrm>
          <a:prstGeom prst="rect">
            <a:avLst/>
          </a:prstGeom>
          <a:noFill/>
          <a:ln>
            <a:noFill/>
          </a:ln>
        </p:spPr>
      </p:pic>
      <p:pic>
        <p:nvPicPr>
          <p:cNvPr id="352" name="Google Shape;352;p27"/>
          <p:cNvPicPr preferRelativeResize="0"/>
          <p:nvPr/>
        </p:nvPicPr>
        <p:blipFill>
          <a:blip r:embed="rId5">
            <a:alphaModFix/>
          </a:blip>
          <a:stretch>
            <a:fillRect/>
          </a:stretch>
        </p:blipFill>
        <p:spPr>
          <a:xfrm flipH="1">
            <a:off x="6316875" y="4103750"/>
            <a:ext cx="2295525" cy="2295525"/>
          </a:xfrm>
          <a:prstGeom prst="rect">
            <a:avLst/>
          </a:prstGeom>
          <a:noFill/>
          <a:ln>
            <a:noFill/>
          </a:ln>
        </p:spPr>
      </p:pic>
      <p:pic>
        <p:nvPicPr>
          <p:cNvPr id="353" name="Google Shape;353;p27"/>
          <p:cNvPicPr preferRelativeResize="0"/>
          <p:nvPr/>
        </p:nvPicPr>
        <p:blipFill>
          <a:blip r:embed="rId3">
            <a:alphaModFix/>
          </a:blip>
          <a:stretch>
            <a:fillRect/>
          </a:stretch>
        </p:blipFill>
        <p:spPr>
          <a:xfrm flipH="1">
            <a:off x="1006213" y="4390738"/>
            <a:ext cx="1181400" cy="1181400"/>
          </a:xfrm>
          <a:prstGeom prst="rect">
            <a:avLst/>
          </a:prstGeom>
          <a:noFill/>
          <a:ln>
            <a:noFill/>
          </a:ln>
        </p:spPr>
      </p:pic>
      <p:pic>
        <p:nvPicPr>
          <p:cNvPr id="354" name="Google Shape;354;p27"/>
          <p:cNvPicPr preferRelativeResize="0"/>
          <p:nvPr/>
        </p:nvPicPr>
        <p:blipFill>
          <a:blip r:embed="rId4">
            <a:alphaModFix/>
          </a:blip>
          <a:stretch>
            <a:fillRect/>
          </a:stretch>
        </p:blipFill>
        <p:spPr>
          <a:xfrm>
            <a:off x="3908850" y="4660825"/>
            <a:ext cx="161925" cy="161925"/>
          </a:xfrm>
          <a:prstGeom prst="rect">
            <a:avLst/>
          </a:prstGeom>
          <a:noFill/>
          <a:ln>
            <a:noFill/>
          </a:ln>
        </p:spPr>
      </p:pic>
      <p:pic>
        <p:nvPicPr>
          <p:cNvPr id="355" name="Google Shape;355;p27"/>
          <p:cNvPicPr preferRelativeResize="0"/>
          <p:nvPr/>
        </p:nvPicPr>
        <p:blipFill>
          <a:blip r:embed="rId4">
            <a:alphaModFix/>
          </a:blip>
          <a:stretch>
            <a:fillRect/>
          </a:stretch>
        </p:blipFill>
        <p:spPr>
          <a:xfrm>
            <a:off x="8155200" y="1282600"/>
            <a:ext cx="161925" cy="161925"/>
          </a:xfrm>
          <a:prstGeom prst="rect">
            <a:avLst/>
          </a:prstGeom>
          <a:noFill/>
          <a:ln>
            <a:noFill/>
          </a:ln>
        </p:spPr>
      </p:pic>
      <p:pic>
        <p:nvPicPr>
          <p:cNvPr id="356" name="Google Shape;356;p27"/>
          <p:cNvPicPr preferRelativeResize="0"/>
          <p:nvPr/>
        </p:nvPicPr>
        <p:blipFill>
          <a:blip r:embed="rId4">
            <a:alphaModFix/>
          </a:blip>
          <a:stretch>
            <a:fillRect/>
          </a:stretch>
        </p:blipFill>
        <p:spPr>
          <a:xfrm>
            <a:off x="3385925" y="189700"/>
            <a:ext cx="161925" cy="161925"/>
          </a:xfrm>
          <a:prstGeom prst="rect">
            <a:avLst/>
          </a:prstGeom>
          <a:noFill/>
          <a:ln>
            <a:noFill/>
          </a:ln>
        </p:spPr>
      </p:pic>
      <p:pic>
        <p:nvPicPr>
          <p:cNvPr id="357" name="Google Shape;357;p27"/>
          <p:cNvPicPr preferRelativeResize="0"/>
          <p:nvPr/>
        </p:nvPicPr>
        <p:blipFill>
          <a:blip r:embed="rId4">
            <a:alphaModFix/>
          </a:blip>
          <a:stretch>
            <a:fillRect/>
          </a:stretch>
        </p:blipFill>
        <p:spPr>
          <a:xfrm>
            <a:off x="428000" y="2409825"/>
            <a:ext cx="161925" cy="161925"/>
          </a:xfrm>
          <a:prstGeom prst="rect">
            <a:avLst/>
          </a:prstGeom>
          <a:noFill/>
          <a:ln>
            <a:noFill/>
          </a:ln>
        </p:spPr>
      </p:pic>
      <p:pic>
        <p:nvPicPr>
          <p:cNvPr id="358" name="Google Shape;358;p27"/>
          <p:cNvPicPr preferRelativeResize="0"/>
          <p:nvPr/>
        </p:nvPicPr>
        <p:blipFill>
          <a:blip r:embed="rId4">
            <a:alphaModFix/>
          </a:blip>
          <a:stretch>
            <a:fillRect/>
          </a:stretch>
        </p:blipFill>
        <p:spPr>
          <a:xfrm>
            <a:off x="8612388" y="3126900"/>
            <a:ext cx="161925" cy="1619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1pPr>
            <a:lvl2pPr lvl="1"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2pPr>
            <a:lvl3pPr lvl="2"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3pPr>
            <a:lvl4pPr lvl="3"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4pPr>
            <a:lvl5pPr lvl="4"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5pPr>
            <a:lvl6pPr lvl="5"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6pPr>
            <a:lvl7pPr lvl="6"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7pPr>
            <a:lvl8pPr lvl="7"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8pPr>
            <a:lvl9pPr lvl="8"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6"/>
              </a:buClr>
              <a:buSzPts val="1400"/>
              <a:buFont typeface="Lato"/>
              <a:buChar char="●"/>
              <a:defRPr>
                <a:solidFill>
                  <a:schemeClr val="accent6"/>
                </a:solidFill>
                <a:latin typeface="Lato"/>
                <a:ea typeface="Lato"/>
                <a:cs typeface="Lato"/>
                <a:sym typeface="Lato"/>
              </a:defRPr>
            </a:lvl1pPr>
            <a:lvl2pPr marL="914400" lvl="1"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2pPr>
            <a:lvl3pPr marL="1371600" lvl="2"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3pPr>
            <a:lvl4pPr marL="1828800" lvl="3"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4pPr>
            <a:lvl5pPr marL="2286000" lvl="4"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5pPr>
            <a:lvl6pPr marL="2743200" lvl="5"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6pPr>
            <a:lvl7pPr marL="3200400" lvl="6"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7pPr>
            <a:lvl8pPr marL="3657600" lvl="7" indent="-3175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8pPr>
            <a:lvl9pPr marL="4114800" lvl="8" indent="-317500">
              <a:lnSpc>
                <a:spcPct val="115000"/>
              </a:lnSpc>
              <a:spcBef>
                <a:spcPts val="1600"/>
              </a:spcBef>
              <a:spcAft>
                <a:spcPts val="1600"/>
              </a:spcAft>
              <a:buClr>
                <a:schemeClr val="accent6"/>
              </a:buClr>
              <a:buSzPts val="1400"/>
              <a:buFont typeface="Lato"/>
              <a:buChar char="■"/>
              <a:defRPr>
                <a:solidFill>
                  <a:schemeClr val="accent6"/>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3" r:id="rId7"/>
    <p:sldLayoutId id="2147483672" r:id="rId8"/>
    <p:sldLayoutId id="214748367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1620">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31"/>
          <p:cNvPicPr preferRelativeResize="0"/>
          <p:nvPr/>
        </p:nvPicPr>
        <p:blipFill rotWithShape="1">
          <a:blip r:embed="rId3">
            <a:alphaModFix/>
          </a:blip>
          <a:srcRect l="-204" r="27041" b="1370"/>
          <a:stretch/>
        </p:blipFill>
        <p:spPr>
          <a:xfrm>
            <a:off x="3419325" y="-100"/>
            <a:ext cx="5724677" cy="5143501"/>
          </a:xfrm>
          <a:prstGeom prst="rect">
            <a:avLst/>
          </a:prstGeom>
          <a:noFill/>
          <a:ln>
            <a:noFill/>
          </a:ln>
        </p:spPr>
      </p:pic>
      <p:pic>
        <p:nvPicPr>
          <p:cNvPr id="371" name="Google Shape;371;p31"/>
          <p:cNvPicPr preferRelativeResize="0"/>
          <p:nvPr/>
        </p:nvPicPr>
        <p:blipFill>
          <a:blip r:embed="rId4">
            <a:alphaModFix/>
          </a:blip>
          <a:stretch>
            <a:fillRect/>
          </a:stretch>
        </p:blipFill>
        <p:spPr>
          <a:xfrm>
            <a:off x="7434087" y="-486736"/>
            <a:ext cx="2295525" cy="2295525"/>
          </a:xfrm>
          <a:prstGeom prst="rect">
            <a:avLst/>
          </a:prstGeom>
          <a:noFill/>
          <a:ln>
            <a:noFill/>
          </a:ln>
        </p:spPr>
      </p:pic>
      <p:pic>
        <p:nvPicPr>
          <p:cNvPr id="372" name="Google Shape;372;p31"/>
          <p:cNvPicPr preferRelativeResize="0"/>
          <p:nvPr/>
        </p:nvPicPr>
        <p:blipFill>
          <a:blip r:embed="rId5">
            <a:alphaModFix/>
          </a:blip>
          <a:stretch>
            <a:fillRect/>
          </a:stretch>
        </p:blipFill>
        <p:spPr>
          <a:xfrm>
            <a:off x="6207376" y="2840298"/>
            <a:ext cx="3709850" cy="3709850"/>
          </a:xfrm>
          <a:prstGeom prst="rect">
            <a:avLst/>
          </a:prstGeom>
          <a:noFill/>
          <a:ln>
            <a:noFill/>
          </a:ln>
        </p:spPr>
      </p:pic>
      <p:pic>
        <p:nvPicPr>
          <p:cNvPr id="373" name="Google Shape;373;p31"/>
          <p:cNvPicPr preferRelativeResize="0"/>
          <p:nvPr/>
        </p:nvPicPr>
        <p:blipFill>
          <a:blip r:embed="rId6">
            <a:alphaModFix/>
          </a:blip>
          <a:stretch>
            <a:fillRect/>
          </a:stretch>
        </p:blipFill>
        <p:spPr>
          <a:xfrm>
            <a:off x="6513175" y="1490838"/>
            <a:ext cx="161925" cy="161925"/>
          </a:xfrm>
          <a:prstGeom prst="rect">
            <a:avLst/>
          </a:prstGeom>
          <a:noFill/>
          <a:ln>
            <a:noFill/>
          </a:ln>
        </p:spPr>
      </p:pic>
      <p:pic>
        <p:nvPicPr>
          <p:cNvPr id="374" name="Google Shape;374;p31"/>
          <p:cNvPicPr preferRelativeResize="0"/>
          <p:nvPr/>
        </p:nvPicPr>
        <p:blipFill>
          <a:blip r:embed="rId6">
            <a:alphaModFix/>
          </a:blip>
          <a:stretch>
            <a:fillRect/>
          </a:stretch>
        </p:blipFill>
        <p:spPr>
          <a:xfrm>
            <a:off x="5592325" y="158850"/>
            <a:ext cx="161925" cy="161925"/>
          </a:xfrm>
          <a:prstGeom prst="rect">
            <a:avLst/>
          </a:prstGeom>
          <a:noFill/>
          <a:ln>
            <a:noFill/>
          </a:ln>
        </p:spPr>
      </p:pic>
      <p:sp>
        <p:nvSpPr>
          <p:cNvPr id="375" name="Google Shape;375;p31"/>
          <p:cNvSpPr/>
          <p:nvPr/>
        </p:nvSpPr>
        <p:spPr>
          <a:xfrm flipH="1">
            <a:off x="3404219" y="15206"/>
            <a:ext cx="4029867"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6" name="Google Shape;376;p31"/>
          <p:cNvPicPr preferRelativeResize="0"/>
          <p:nvPr/>
        </p:nvPicPr>
        <p:blipFill>
          <a:blip r:embed="rId7">
            <a:alphaModFix/>
          </a:blip>
          <a:stretch>
            <a:fillRect/>
          </a:stretch>
        </p:blipFill>
        <p:spPr>
          <a:xfrm>
            <a:off x="1278146" y="-52221"/>
            <a:ext cx="1181400" cy="1181400"/>
          </a:xfrm>
          <a:prstGeom prst="rect">
            <a:avLst/>
          </a:prstGeom>
          <a:noFill/>
          <a:ln>
            <a:noFill/>
          </a:ln>
        </p:spPr>
      </p:pic>
      <p:sp>
        <p:nvSpPr>
          <p:cNvPr id="377" name="Google Shape;377;p31"/>
          <p:cNvSpPr/>
          <p:nvPr/>
        </p:nvSpPr>
        <p:spPr>
          <a:xfrm>
            <a:off x="3098538" y="3965406"/>
            <a:ext cx="801011" cy="729817"/>
          </a:xfrm>
          <a:prstGeom prst="ellipse">
            <a:avLst/>
          </a:prstGeom>
          <a:gradFill>
            <a:gsLst>
              <a:gs pos="0">
                <a:schemeClr val="lt1"/>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8" name="Google Shape;378;p31"/>
          <p:cNvPicPr preferRelativeResize="0"/>
          <p:nvPr/>
        </p:nvPicPr>
        <p:blipFill>
          <a:blip r:embed="rId6">
            <a:alphaModFix/>
          </a:blip>
          <a:stretch>
            <a:fillRect/>
          </a:stretch>
        </p:blipFill>
        <p:spPr>
          <a:xfrm>
            <a:off x="3899550" y="4437500"/>
            <a:ext cx="161925" cy="161925"/>
          </a:xfrm>
          <a:prstGeom prst="rect">
            <a:avLst/>
          </a:prstGeom>
          <a:noFill/>
          <a:ln>
            <a:noFill/>
          </a:ln>
        </p:spPr>
      </p:pic>
      <p:grpSp>
        <p:nvGrpSpPr>
          <p:cNvPr id="379" name="Google Shape;379;p31"/>
          <p:cNvGrpSpPr/>
          <p:nvPr/>
        </p:nvGrpSpPr>
        <p:grpSpPr>
          <a:xfrm>
            <a:off x="881683" y="4011185"/>
            <a:ext cx="697125" cy="373800"/>
            <a:chOff x="1019875" y="4108325"/>
            <a:chExt cx="697125" cy="373800"/>
          </a:xfrm>
        </p:grpSpPr>
        <p:sp>
          <p:nvSpPr>
            <p:cNvPr id="380" name="Google Shape;380;p31"/>
            <p:cNvSpPr/>
            <p:nvPr/>
          </p:nvSpPr>
          <p:spPr>
            <a:xfrm>
              <a:off x="1246700" y="4110700"/>
              <a:ext cx="239200" cy="368550"/>
            </a:xfrm>
            <a:custGeom>
              <a:avLst/>
              <a:gdLst/>
              <a:ahLst/>
              <a:cxnLst/>
              <a:rect l="l" t="t" r="r" b="b"/>
              <a:pathLst>
                <a:path w="9568" h="14742" extrusionOk="0">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10198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1243850"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14725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1"/>
          <p:cNvSpPr txBox="1">
            <a:spLocks noGrp="1"/>
          </p:cNvSpPr>
          <p:nvPr>
            <p:ph type="ctrTitle"/>
          </p:nvPr>
        </p:nvSpPr>
        <p:spPr>
          <a:xfrm>
            <a:off x="-94415" y="1047483"/>
            <a:ext cx="6135253" cy="1675150"/>
          </a:xfrm>
          <a:prstGeom prst="rect">
            <a:avLst/>
          </a:prstGeom>
        </p:spPr>
        <p:txBody>
          <a:bodyPr spcFirstLastPara="1" wrap="square" lIns="91425" tIns="91425" rIns="91425" bIns="91425" anchor="ctr" anchorCtr="0">
            <a:noAutofit/>
            <a:scene3d>
              <a:camera prst="perspectiveContrastingRightFacing"/>
              <a:lightRig rig="threePt" dir="t"/>
            </a:scene3d>
          </a:bodyPr>
          <a:lstStyle/>
          <a:p>
            <a:pPr marL="0" lvl="0" indent="0" algn="l" rtl="0">
              <a:spcBef>
                <a:spcPts val="0"/>
              </a:spcBef>
              <a:spcAft>
                <a:spcPts val="0"/>
              </a:spcAft>
              <a:buNone/>
            </a:pPr>
            <a:r>
              <a:rPr lang="en" dirty="0">
                <a:solidFill>
                  <a:schemeClr val="bg1"/>
                </a:solidFill>
              </a:rPr>
              <a:t>AR</a:t>
            </a:r>
            <a:r>
              <a:rPr lang="en" dirty="0">
                <a:solidFill>
                  <a:srgbClr val="EFFF25"/>
                </a:solidFill>
              </a:rPr>
              <a:t>MULTIVERSE</a:t>
            </a:r>
            <a:endParaRPr dirty="0">
              <a:solidFill>
                <a:srgbClr val="EFFF25"/>
              </a:solidFill>
            </a:endParaRPr>
          </a:p>
        </p:txBody>
      </p:sp>
      <p:sp>
        <p:nvSpPr>
          <p:cNvPr id="385" name="Google Shape;385;p31"/>
          <p:cNvSpPr txBox="1">
            <a:spLocks noGrp="1"/>
          </p:cNvSpPr>
          <p:nvPr>
            <p:ph type="subTitle" idx="1"/>
          </p:nvPr>
        </p:nvSpPr>
        <p:spPr>
          <a:xfrm>
            <a:off x="69527" y="2162864"/>
            <a:ext cx="4086864" cy="990887"/>
          </a:xfrm>
          <a:prstGeom prst="rect">
            <a:avLst/>
          </a:prstGeom>
        </p:spPr>
        <p:txBody>
          <a:bodyPr spcFirstLastPara="1" wrap="square" lIns="91425" tIns="91425" rIns="91425" bIns="91425" anchor="ctr" anchorCtr="0">
            <a:noAutofit/>
            <a:scene3d>
              <a:camera prst="perspectiveContrastingRightFacing"/>
              <a:lightRig rig="threePt" dir="t"/>
            </a:scene3d>
          </a:bodyPr>
          <a:lstStyle/>
          <a:p>
            <a:pPr marL="0" lvl="0" indent="0"/>
            <a:r>
              <a:rPr lang="en-US" dirty="0">
                <a:solidFill>
                  <a:schemeClr val="bg2"/>
                </a:solidFill>
              </a:rPr>
              <a:t>AR APPLICATION FOR CONSTRUCTION ENGINEERS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70" name="Google Shape;470;p37"/>
          <p:cNvPicPr preferRelativeResize="0"/>
          <p:nvPr/>
        </p:nvPicPr>
        <p:blipFill>
          <a:blip r:embed="rId3">
            <a:alphaModFix/>
          </a:blip>
          <a:stretch>
            <a:fillRect/>
          </a:stretch>
        </p:blipFill>
        <p:spPr>
          <a:xfrm>
            <a:off x="-1586443" y="2412612"/>
            <a:ext cx="3709850" cy="3709850"/>
          </a:xfrm>
          <a:prstGeom prst="rect">
            <a:avLst/>
          </a:prstGeom>
          <a:noFill/>
          <a:ln>
            <a:noFill/>
          </a:ln>
        </p:spPr>
      </p:pic>
      <p:pic>
        <p:nvPicPr>
          <p:cNvPr id="471" name="Google Shape;471;p37"/>
          <p:cNvPicPr preferRelativeResize="0"/>
          <p:nvPr/>
        </p:nvPicPr>
        <p:blipFill>
          <a:blip r:embed="rId4">
            <a:alphaModFix/>
          </a:blip>
          <a:stretch>
            <a:fillRect/>
          </a:stretch>
        </p:blipFill>
        <p:spPr>
          <a:xfrm flipH="1">
            <a:off x="-476600" y="-445955"/>
            <a:ext cx="1181400" cy="1181400"/>
          </a:xfrm>
          <a:prstGeom prst="rect">
            <a:avLst/>
          </a:prstGeom>
          <a:noFill/>
          <a:ln>
            <a:noFill/>
          </a:ln>
        </p:spPr>
      </p:pic>
      <p:sp>
        <p:nvSpPr>
          <p:cNvPr id="472" name="Google Shape;472;p37"/>
          <p:cNvSpPr txBox="1">
            <a:spLocks noGrp="1"/>
          </p:cNvSpPr>
          <p:nvPr>
            <p:ph type="title"/>
          </p:nvPr>
        </p:nvSpPr>
        <p:spPr>
          <a:xfrm>
            <a:off x="2514399" y="611636"/>
            <a:ext cx="432836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ea typeface="Antonio ExtraLight"/>
              </a:rPr>
              <a:t>CONCLUSION</a:t>
            </a:r>
            <a:endParaRPr sz="2400" dirty="0">
              <a:solidFill>
                <a:schemeClr val="bg2"/>
              </a:solidFill>
              <a:latin typeface="Antonio ExtraLight"/>
              <a:ea typeface="Antonio ExtraLight"/>
              <a:cs typeface="Antonio ExtraLight"/>
              <a:sym typeface="Antonio ExtraLight"/>
            </a:endParaRPr>
          </a:p>
        </p:txBody>
      </p:sp>
      <p:sp>
        <p:nvSpPr>
          <p:cNvPr id="473" name="Google Shape;473;p37"/>
          <p:cNvSpPr txBox="1">
            <a:spLocks noGrp="1"/>
          </p:cNvSpPr>
          <p:nvPr>
            <p:ph type="body" idx="1"/>
          </p:nvPr>
        </p:nvSpPr>
        <p:spPr>
          <a:xfrm>
            <a:off x="1065668" y="1454672"/>
            <a:ext cx="7225823" cy="3000449"/>
          </a:xfrm>
          <a:prstGeom prst="rect">
            <a:avLst/>
          </a:prstGeom>
        </p:spPr>
        <p:txBody>
          <a:bodyPr spcFirstLastPara="1" wrap="square" lIns="91425" tIns="91425" rIns="91425" bIns="91425" anchor="t" anchorCtr="0">
            <a:noAutofit/>
          </a:bodyPr>
          <a:lstStyle/>
          <a:p>
            <a:pPr marL="0" lvl="0" indent="0" algn="just">
              <a:buClr>
                <a:srgbClr val="273D40"/>
              </a:buClr>
              <a:buSzPts val="600"/>
              <a:buNone/>
            </a:pPr>
            <a:r>
              <a:rPr lang="en-US" sz="1600" dirty="0">
                <a:solidFill>
                  <a:schemeClr val="tx2"/>
                </a:solidFill>
              </a:rPr>
              <a:t>	In conclusion, the proposed augmented reality (AR) application for viewing 3D models of buildings under construction </a:t>
            </a:r>
            <a:r>
              <a:rPr lang="en-US" sz="1600" dirty="0">
                <a:solidFill>
                  <a:srgbClr val="00B0F0"/>
                </a:solidFill>
              </a:rPr>
              <a:t>offers a significant improvement over existing methods</a:t>
            </a:r>
            <a:r>
              <a:rPr lang="en-US" sz="1600" dirty="0">
                <a:solidFill>
                  <a:schemeClr val="tx2"/>
                </a:solidFill>
              </a:rPr>
              <a:t> of visualizing building blueprints and 3D models. By leveraging AR technology, users can view and interact with a virtual model of the building overlaid onto the real-world view, </a:t>
            </a:r>
            <a:r>
              <a:rPr lang="en-US" sz="1600" dirty="0">
                <a:solidFill>
                  <a:srgbClr val="00B0F0"/>
                </a:solidFill>
              </a:rPr>
              <a:t>providing a more immersive and intuitive</a:t>
            </a:r>
            <a:r>
              <a:rPr lang="en-US" sz="1600" dirty="0">
                <a:solidFill>
                  <a:schemeClr val="tx2"/>
                </a:solidFill>
              </a:rPr>
              <a:t> understanding of the building design.</a:t>
            </a:r>
          </a:p>
          <a:p>
            <a:pPr marL="0" lvl="0" indent="0" algn="just">
              <a:buClr>
                <a:srgbClr val="273D40"/>
              </a:buClr>
              <a:buSzPts val="600"/>
              <a:buNone/>
            </a:pPr>
            <a:endParaRPr lang="en-US" sz="1600" dirty="0">
              <a:solidFill>
                <a:schemeClr val="tx2"/>
              </a:solidFill>
            </a:endParaRPr>
          </a:p>
          <a:p>
            <a:pPr marL="0" lvl="0" indent="0" algn="just">
              <a:buClr>
                <a:srgbClr val="273D40"/>
              </a:buClr>
              <a:buSzPts val="600"/>
              <a:buNone/>
            </a:pPr>
            <a:r>
              <a:rPr lang="en-US" sz="1600" dirty="0"/>
              <a:t>Overall, </a:t>
            </a:r>
            <a:r>
              <a:rPr lang="en-US" sz="1600" dirty="0">
                <a:solidFill>
                  <a:srgbClr val="00B0F0"/>
                </a:solidFill>
              </a:rPr>
              <a:t>the proposed AR application has the potential to significantly improve the design and construction process for buildings </a:t>
            </a:r>
            <a:r>
              <a:rPr lang="en-US" sz="1600" dirty="0"/>
              <a:t>by providing a more intuitive and interactive way of visualizing building design.</a:t>
            </a:r>
          </a:p>
        </p:txBody>
      </p:sp>
    </p:spTree>
    <p:extLst>
      <p:ext uri="{BB962C8B-B14F-4D97-AF65-F5344CB8AC3E}">
        <p14:creationId xmlns:p14="http://schemas.microsoft.com/office/powerpoint/2010/main" val="74138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12" name="Google Shape;565;p41"/>
          <p:cNvPicPr preferRelativeResize="0"/>
          <p:nvPr/>
        </p:nvPicPr>
        <p:blipFill rotWithShape="1">
          <a:blip r:embed="rId3">
            <a:alphaModFix/>
          </a:blip>
          <a:srcRect t="13058" b="234"/>
          <a:stretch/>
        </p:blipFill>
        <p:spPr>
          <a:xfrm>
            <a:off x="0" y="-1874520"/>
            <a:ext cx="9144000" cy="7018020"/>
          </a:xfrm>
          <a:prstGeom prst="rect">
            <a:avLst/>
          </a:prstGeom>
          <a:noFill/>
          <a:ln>
            <a:noFill/>
          </a:ln>
        </p:spPr>
      </p:pic>
      <p:pic>
        <p:nvPicPr>
          <p:cNvPr id="13" name="Google Shape;376;p31"/>
          <p:cNvPicPr preferRelativeResize="0"/>
          <p:nvPr/>
        </p:nvPicPr>
        <p:blipFill>
          <a:blip r:embed="rId4">
            <a:alphaModFix/>
          </a:blip>
          <a:stretch>
            <a:fillRect/>
          </a:stretch>
        </p:blipFill>
        <p:spPr>
          <a:xfrm>
            <a:off x="6543150" y="429653"/>
            <a:ext cx="1764231" cy="1957948"/>
          </a:xfrm>
          <a:prstGeom prst="rect">
            <a:avLst/>
          </a:prstGeom>
          <a:noFill/>
          <a:ln>
            <a:noFill/>
          </a:ln>
        </p:spPr>
      </p:pic>
      <p:sp>
        <p:nvSpPr>
          <p:cNvPr id="3" name="TextBox 2"/>
          <p:cNvSpPr txBox="1"/>
          <p:nvPr/>
        </p:nvSpPr>
        <p:spPr>
          <a:xfrm>
            <a:off x="127000" y="1126658"/>
            <a:ext cx="4533900" cy="1015663"/>
          </a:xfrm>
          <a:prstGeom prst="rect">
            <a:avLst/>
          </a:prstGeom>
          <a:noFill/>
        </p:spPr>
        <p:txBody>
          <a:bodyPr wrap="square" rtlCol="0">
            <a:spAutoFit/>
          </a:bodyPr>
          <a:lstStyle/>
          <a:p>
            <a:pPr algn="ctr"/>
            <a:r>
              <a:rPr lang="en-US" sz="6000" dirty="0">
                <a:solidFill>
                  <a:schemeClr val="bg1"/>
                </a:solidFill>
                <a:latin typeface="BACKCOUNTRY" pitchFamily="2" charset="0"/>
              </a:rPr>
              <a:t>THANK YOU</a:t>
            </a:r>
          </a:p>
        </p:txBody>
      </p:sp>
      <p:sp>
        <p:nvSpPr>
          <p:cNvPr id="5" name="TextBox 4"/>
          <p:cNvSpPr txBox="1"/>
          <p:nvPr/>
        </p:nvSpPr>
        <p:spPr>
          <a:xfrm>
            <a:off x="6785835" y="4779180"/>
            <a:ext cx="2727959" cy="307777"/>
          </a:xfrm>
          <a:prstGeom prst="rect">
            <a:avLst/>
          </a:prstGeom>
          <a:noFill/>
        </p:spPr>
        <p:txBody>
          <a:bodyPr wrap="square" rtlCol="0">
            <a:spAutoFit/>
          </a:bodyPr>
          <a:lstStyle/>
          <a:p>
            <a:pPr algn="ctr"/>
            <a:r>
              <a:rPr lang="en-US" sz="1050" dirty="0">
                <a:solidFill>
                  <a:schemeClr val="bg1"/>
                </a:solidFill>
                <a:latin typeface="BACKCOUNTRY" pitchFamily="2" charset="0"/>
              </a:rPr>
              <a:t>A PRSENTAION BY </a:t>
            </a:r>
            <a:r>
              <a:rPr lang="en-US" dirty="0">
                <a:solidFill>
                  <a:schemeClr val="bg1"/>
                </a:solidFill>
                <a:latin typeface="BACKCOUNTRY" pitchFamily="2" charset="0"/>
              </a:rPr>
              <a:t>RAJAMANI</a:t>
            </a:r>
          </a:p>
        </p:txBody>
      </p:sp>
    </p:spTree>
    <p:extLst>
      <p:ext uri="{BB962C8B-B14F-4D97-AF65-F5344CB8AC3E}">
        <p14:creationId xmlns:p14="http://schemas.microsoft.com/office/powerpoint/2010/main" val="69438096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9" name="Google Shape;390;p32"/>
          <p:cNvSpPr txBox="1">
            <a:spLocks/>
          </p:cNvSpPr>
          <p:nvPr/>
        </p:nvSpPr>
        <p:spPr>
          <a:xfrm>
            <a:off x="3666416" y="119921"/>
            <a:ext cx="1615574" cy="6599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Poppins"/>
              <a:buNone/>
              <a:defRPr sz="32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algn="ctr"/>
            <a:r>
              <a:rPr lang="en-US" sz="2000" u="sng" dirty="0">
                <a:solidFill>
                  <a:schemeClr val="bg2"/>
                </a:solidFill>
                <a:latin typeface="Book Antiqua" panose="02040602050305030304" pitchFamily="18" charset="0"/>
              </a:rPr>
              <a:t>MENTOR</a:t>
            </a:r>
            <a:endParaRPr lang="en-US" sz="2000" b="0" u="sng" dirty="0">
              <a:solidFill>
                <a:schemeClr val="bg2"/>
              </a:solidFill>
              <a:latin typeface="Book Antiqua" panose="02040602050305030304" pitchFamily="18" charset="0"/>
            </a:endParaRPr>
          </a:p>
        </p:txBody>
      </p:sp>
      <p:sp>
        <p:nvSpPr>
          <p:cNvPr id="2" name="TextBox 1"/>
          <p:cNvSpPr txBox="1"/>
          <p:nvPr/>
        </p:nvSpPr>
        <p:spPr>
          <a:xfrm>
            <a:off x="3467026" y="628758"/>
            <a:ext cx="2014354" cy="492443"/>
          </a:xfrm>
          <a:prstGeom prst="rect">
            <a:avLst/>
          </a:prstGeom>
          <a:noFill/>
        </p:spPr>
        <p:txBody>
          <a:bodyPr wrap="square" rtlCol="0">
            <a:spAutoFit/>
          </a:bodyPr>
          <a:lstStyle/>
          <a:p>
            <a:pPr algn="ctr"/>
            <a:r>
              <a:rPr lang="en-US" sz="1600" dirty="0">
                <a:solidFill>
                  <a:schemeClr val="tx2"/>
                </a:solidFill>
                <a:latin typeface="Lato" panose="020B0604020202020204" charset="0"/>
              </a:rPr>
              <a:t>Mrs.S.ARTHY</a:t>
            </a:r>
          </a:p>
          <a:p>
            <a:pPr algn="ctr"/>
            <a:r>
              <a:rPr lang="en-US" sz="1000" dirty="0">
                <a:solidFill>
                  <a:schemeClr val="bg1"/>
                </a:solidFill>
                <a:latin typeface="Lato" panose="020B0604020202020204" charset="0"/>
              </a:rPr>
              <a:t>Assistant Professor in CSE</a:t>
            </a:r>
          </a:p>
        </p:txBody>
      </p:sp>
      <p:graphicFrame>
        <p:nvGraphicFramePr>
          <p:cNvPr id="391" name="Google Shape;391;p32"/>
          <p:cNvGraphicFramePr/>
          <p:nvPr>
            <p:extLst>
              <p:ext uri="{D42A27DB-BD31-4B8C-83A1-F6EECF244321}">
                <p14:modId xmlns:p14="http://schemas.microsoft.com/office/powerpoint/2010/main" val="1692386518"/>
              </p:ext>
            </p:extLst>
          </p:nvPr>
        </p:nvGraphicFramePr>
        <p:xfrm>
          <a:off x="2672006" y="2174255"/>
          <a:ext cx="3604394" cy="2238856"/>
        </p:xfrm>
        <a:graphic>
          <a:graphicData uri="http://schemas.openxmlformats.org/drawingml/2006/table">
            <a:tbl>
              <a:tblPr>
                <a:noFill/>
                <a:tableStyleId>{71769A82-EA0A-4A0B-9C63-531F37DB5B1A}</a:tableStyleId>
              </a:tblPr>
              <a:tblGrid>
                <a:gridCol w="1793698">
                  <a:extLst>
                    <a:ext uri="{9D8B030D-6E8A-4147-A177-3AD203B41FA5}">
                      <a16:colId xmlns:a16="http://schemas.microsoft.com/office/drawing/2014/main" val="20000"/>
                    </a:ext>
                  </a:extLst>
                </a:gridCol>
                <a:gridCol w="1810696">
                  <a:extLst>
                    <a:ext uri="{9D8B030D-6E8A-4147-A177-3AD203B41FA5}">
                      <a16:colId xmlns:a16="http://schemas.microsoft.com/office/drawing/2014/main" val="1152082708"/>
                    </a:ext>
                  </a:extLst>
                </a:gridCol>
              </a:tblGrid>
              <a:tr h="559714">
                <a:tc>
                  <a:txBody>
                    <a:bodyPr/>
                    <a:lstStyle/>
                    <a:p>
                      <a:pPr marL="0" lvl="0" indent="0" algn="ctr" rtl="0">
                        <a:spcBef>
                          <a:spcPts val="0"/>
                        </a:spcBef>
                        <a:spcAft>
                          <a:spcPts val="0"/>
                        </a:spcAft>
                        <a:buNone/>
                      </a:pPr>
                      <a:r>
                        <a:rPr lang="en" sz="1000" b="1" dirty="0">
                          <a:solidFill>
                            <a:schemeClr val="hlink"/>
                          </a:solidFill>
                          <a:uFill>
                            <a:noFill/>
                          </a:uFill>
                          <a:latin typeface="Lato"/>
                          <a:ea typeface="Lato"/>
                          <a:cs typeface="Lato"/>
                          <a:sym typeface="Lato"/>
                        </a:rPr>
                        <a:t>RAJAMANI.R.M.R</a:t>
                      </a:r>
                      <a:endParaRPr sz="1000" b="1" dirty="0">
                        <a:solidFill>
                          <a:schemeClr val="accent6"/>
                        </a:solidFill>
                        <a:latin typeface="Lato"/>
                        <a:ea typeface="Lato"/>
                        <a:cs typeface="Lato"/>
                        <a:sym typeface="Lato"/>
                      </a:endParaRPr>
                    </a:p>
                  </a:txBody>
                  <a:tcPr marL="91425" marR="91425"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solidFill>
                            <a:schemeClr val="accent6"/>
                          </a:solidFill>
                          <a:latin typeface="Lato"/>
                          <a:ea typeface="Lato"/>
                          <a:cs typeface="Lato"/>
                          <a:sym typeface="Lato"/>
                        </a:rPr>
                        <a:t>921020104028</a:t>
                      </a:r>
                      <a:endParaRPr sz="1000" b="1" dirty="0">
                        <a:solidFill>
                          <a:schemeClr val="accent6"/>
                        </a:solidFill>
                        <a:latin typeface="Lato"/>
                        <a:ea typeface="Lato"/>
                        <a:cs typeface="Lato"/>
                        <a:sym typeface="Lato"/>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59714">
                <a:tc>
                  <a:txBody>
                    <a:bodyPr/>
                    <a:lstStyle/>
                    <a:p>
                      <a:pPr marL="0" lvl="0" indent="0" algn="ctr" rtl="0">
                        <a:spcBef>
                          <a:spcPts val="0"/>
                        </a:spcBef>
                        <a:spcAft>
                          <a:spcPts val="0"/>
                        </a:spcAft>
                        <a:buNone/>
                      </a:pPr>
                      <a:r>
                        <a:rPr lang="en" sz="1000" b="1" dirty="0">
                          <a:solidFill>
                            <a:schemeClr val="hlink"/>
                          </a:solidFill>
                          <a:uFill>
                            <a:noFill/>
                          </a:uFill>
                          <a:latin typeface="Lato"/>
                          <a:ea typeface="Lato"/>
                          <a:cs typeface="Lato"/>
                          <a:sym typeface="Lato"/>
                        </a:rPr>
                        <a:t>SANGILI</a:t>
                      </a:r>
                      <a:r>
                        <a:rPr lang="en" sz="1000" b="1" baseline="0" dirty="0">
                          <a:solidFill>
                            <a:schemeClr val="hlink"/>
                          </a:solidFill>
                          <a:uFill>
                            <a:noFill/>
                          </a:uFill>
                          <a:latin typeface="Lato"/>
                          <a:ea typeface="Lato"/>
                          <a:cs typeface="Lato"/>
                          <a:sym typeface="Lato"/>
                        </a:rPr>
                        <a:t> MUTHU.S</a:t>
                      </a:r>
                      <a:endParaRPr sz="1000" b="1" dirty="0">
                        <a:solidFill>
                          <a:schemeClr val="accent6"/>
                        </a:solidFill>
                        <a:latin typeface="Lato"/>
                        <a:ea typeface="Lato"/>
                        <a:cs typeface="Lato"/>
                        <a:sym typeface="Lato"/>
                      </a:endParaRPr>
                    </a:p>
                  </a:txBody>
                  <a:tcPr marL="91425" marR="91425"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chemeClr val="accent6"/>
                          </a:solidFill>
                          <a:latin typeface="Lato"/>
                          <a:ea typeface="Lato"/>
                          <a:cs typeface="Lato"/>
                          <a:sym typeface="Lato"/>
                        </a:rPr>
                        <a:t>921020104045</a:t>
                      </a: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5971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000" b="1" dirty="0">
                          <a:solidFill>
                            <a:schemeClr val="hlink"/>
                          </a:solidFill>
                          <a:uFill>
                            <a:noFill/>
                          </a:uFill>
                          <a:latin typeface="Lato"/>
                          <a:ea typeface="Lato"/>
                          <a:cs typeface="Lato"/>
                          <a:sym typeface="Lato"/>
                        </a:rPr>
                        <a:t>PRAVEEN</a:t>
                      </a:r>
                      <a:r>
                        <a:rPr lang="en-CA" sz="1000" b="1" baseline="0" dirty="0">
                          <a:solidFill>
                            <a:schemeClr val="hlink"/>
                          </a:solidFill>
                          <a:uFill>
                            <a:noFill/>
                          </a:uFill>
                          <a:latin typeface="Lato"/>
                          <a:ea typeface="Lato"/>
                          <a:cs typeface="Lato"/>
                          <a:sym typeface="Lato"/>
                        </a:rPr>
                        <a:t> KUMAR.M</a:t>
                      </a:r>
                      <a:endParaRPr lang="en-CA" sz="1000" b="1" dirty="0">
                        <a:solidFill>
                          <a:schemeClr val="accent6"/>
                        </a:solidFill>
                        <a:latin typeface="Lato"/>
                        <a:ea typeface="Lato"/>
                        <a:cs typeface="Lato"/>
                        <a:sym typeface="Lato"/>
                      </a:endParaRPr>
                    </a:p>
                  </a:txBody>
                  <a:tcPr marL="91425" marR="91425"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chemeClr val="accent6"/>
                          </a:solidFill>
                          <a:latin typeface="Lato"/>
                          <a:ea typeface="Lato"/>
                          <a:cs typeface="Lato"/>
                          <a:sym typeface="Lato"/>
                        </a:rPr>
                        <a:t>921020104036</a:t>
                      </a:r>
                    </a:p>
                  </a:txBody>
                  <a:tcPr marL="91425" marR="91425" marT="0" marB="0"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2441109117"/>
                  </a:ext>
                </a:extLst>
              </a:tr>
              <a:tr h="55971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000" b="1" dirty="0">
                          <a:solidFill>
                            <a:schemeClr val="hlink"/>
                          </a:solidFill>
                          <a:uFill>
                            <a:noFill/>
                          </a:uFill>
                          <a:latin typeface="Lato"/>
                          <a:ea typeface="Lato"/>
                          <a:cs typeface="Lato"/>
                          <a:sym typeface="Lato"/>
                        </a:rPr>
                        <a:t>VIDHYASAGAR.S</a:t>
                      </a:r>
                      <a:endParaRPr lang="en-CA" sz="1000" b="1" dirty="0">
                        <a:solidFill>
                          <a:schemeClr val="accent6"/>
                        </a:solidFill>
                        <a:latin typeface="Lato"/>
                        <a:ea typeface="Lato"/>
                        <a:cs typeface="Lato"/>
                        <a:sym typeface="Lato"/>
                      </a:endParaRPr>
                    </a:p>
                  </a:txBody>
                  <a:tcPr marL="91425" marR="91425"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chemeClr val="accent6"/>
                          </a:solidFill>
                          <a:latin typeface="Lato"/>
                          <a:ea typeface="Lato"/>
                          <a:cs typeface="Lato"/>
                          <a:sym typeface="Lato"/>
                        </a:rPr>
                        <a:t>921020104058</a:t>
                      </a:r>
                    </a:p>
                  </a:txBody>
                  <a:tcPr marL="91425" marR="91425" marT="0" marB="0"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2132708746"/>
                  </a:ext>
                </a:extLst>
              </a:tr>
            </a:tbl>
          </a:graphicData>
        </a:graphic>
      </p:graphicFrame>
      <p:sp>
        <p:nvSpPr>
          <p:cNvPr id="390" name="Google Shape;390;p32"/>
          <p:cNvSpPr txBox="1">
            <a:spLocks noGrp="1"/>
          </p:cNvSpPr>
          <p:nvPr>
            <p:ph type="title"/>
          </p:nvPr>
        </p:nvSpPr>
        <p:spPr>
          <a:xfrm>
            <a:off x="2632673" y="1478916"/>
            <a:ext cx="3683060" cy="6599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u="sng" dirty="0">
                <a:solidFill>
                  <a:schemeClr val="bg2"/>
                </a:solidFill>
                <a:latin typeface="Book Antiqua" panose="02040602050305030304" pitchFamily="18" charset="0"/>
              </a:rPr>
              <a:t>DEVELOPMENT TEAM</a:t>
            </a:r>
            <a:endParaRPr sz="2000" b="0" u="sng" dirty="0">
              <a:solidFill>
                <a:schemeClr val="bg2"/>
              </a:solidFill>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424" name="Google Shape;424;p34"/>
          <p:cNvPicPr preferRelativeResize="0"/>
          <p:nvPr/>
        </p:nvPicPr>
        <p:blipFill rotWithShape="1">
          <a:blip r:embed="rId3">
            <a:alphaModFix/>
          </a:blip>
          <a:srcRect r="-14429"/>
          <a:stretch/>
        </p:blipFill>
        <p:spPr>
          <a:xfrm flipH="1">
            <a:off x="7719459" y="-225418"/>
            <a:ext cx="1351800" cy="1181375"/>
          </a:xfrm>
          <a:prstGeom prst="rect">
            <a:avLst/>
          </a:prstGeom>
          <a:noFill/>
          <a:ln>
            <a:noFill/>
          </a:ln>
        </p:spPr>
      </p:pic>
      <p:pic>
        <p:nvPicPr>
          <p:cNvPr id="425" name="Google Shape;425;p34"/>
          <p:cNvPicPr preferRelativeResize="0"/>
          <p:nvPr/>
        </p:nvPicPr>
        <p:blipFill rotWithShape="1">
          <a:blip r:embed="rId3">
            <a:alphaModFix/>
          </a:blip>
          <a:srcRect b="18526"/>
          <a:stretch/>
        </p:blipFill>
        <p:spPr>
          <a:xfrm flipH="1">
            <a:off x="2064906" y="4403420"/>
            <a:ext cx="1450075" cy="1181375"/>
          </a:xfrm>
          <a:prstGeom prst="rect">
            <a:avLst/>
          </a:prstGeom>
          <a:noFill/>
          <a:ln>
            <a:noFill/>
          </a:ln>
        </p:spPr>
      </p:pic>
      <p:pic>
        <p:nvPicPr>
          <p:cNvPr id="426" name="Google Shape;426;p34"/>
          <p:cNvPicPr preferRelativeResize="0"/>
          <p:nvPr/>
        </p:nvPicPr>
        <p:blipFill>
          <a:blip r:embed="rId4">
            <a:alphaModFix/>
          </a:blip>
          <a:stretch>
            <a:fillRect/>
          </a:stretch>
        </p:blipFill>
        <p:spPr>
          <a:xfrm>
            <a:off x="4943315" y="1754395"/>
            <a:ext cx="161925" cy="161925"/>
          </a:xfrm>
          <a:prstGeom prst="rect">
            <a:avLst/>
          </a:prstGeom>
          <a:noFill/>
          <a:ln>
            <a:noFill/>
          </a:ln>
        </p:spPr>
      </p:pic>
      <p:pic>
        <p:nvPicPr>
          <p:cNvPr id="427" name="Google Shape;427;p34"/>
          <p:cNvPicPr preferRelativeResize="0"/>
          <p:nvPr/>
        </p:nvPicPr>
        <p:blipFill>
          <a:blip r:embed="rId4">
            <a:alphaModFix/>
          </a:blip>
          <a:stretch>
            <a:fillRect/>
          </a:stretch>
        </p:blipFill>
        <p:spPr>
          <a:xfrm>
            <a:off x="8142890" y="365270"/>
            <a:ext cx="161925" cy="161925"/>
          </a:xfrm>
          <a:prstGeom prst="rect">
            <a:avLst/>
          </a:prstGeom>
          <a:noFill/>
          <a:ln>
            <a:noFill/>
          </a:ln>
        </p:spPr>
      </p:pic>
      <p:pic>
        <p:nvPicPr>
          <p:cNvPr id="428" name="Google Shape;428;p34"/>
          <p:cNvPicPr preferRelativeResize="0"/>
          <p:nvPr/>
        </p:nvPicPr>
        <p:blipFill>
          <a:blip r:embed="rId4">
            <a:alphaModFix/>
          </a:blip>
          <a:stretch>
            <a:fillRect/>
          </a:stretch>
        </p:blipFill>
        <p:spPr>
          <a:xfrm>
            <a:off x="5272815" y="4241495"/>
            <a:ext cx="161925" cy="161925"/>
          </a:xfrm>
          <a:prstGeom prst="rect">
            <a:avLst/>
          </a:prstGeom>
          <a:noFill/>
          <a:ln>
            <a:noFill/>
          </a:ln>
        </p:spPr>
      </p:pic>
      <p:sp>
        <p:nvSpPr>
          <p:cNvPr id="436" name="Google Shape;436;p34"/>
          <p:cNvSpPr txBox="1">
            <a:spLocks noGrp="1"/>
          </p:cNvSpPr>
          <p:nvPr>
            <p:ph type="title"/>
          </p:nvPr>
        </p:nvSpPr>
        <p:spPr>
          <a:xfrm flipH="1">
            <a:off x="3367891" y="495154"/>
            <a:ext cx="2364702" cy="841800"/>
          </a:xfrm>
          <a:prstGeom prst="rect">
            <a:avLst/>
          </a:prstGeom>
        </p:spPr>
        <p:txBody>
          <a:bodyPr spcFirstLastPara="1" wrap="square" lIns="91425" tIns="91425" rIns="91425" bIns="91425" anchor="ctr" anchorCtr="0">
            <a:noAutofit/>
          </a:bodyPr>
          <a:lstStyle/>
          <a:p>
            <a:pPr lvl="0" algn="l"/>
            <a:r>
              <a:rPr lang="en-US" sz="3600" dirty="0"/>
              <a:t>Abstract</a:t>
            </a:r>
          </a:p>
        </p:txBody>
      </p:sp>
      <p:sp>
        <p:nvSpPr>
          <p:cNvPr id="23" name="Google Shape;473;p37"/>
          <p:cNvSpPr txBox="1">
            <a:spLocks/>
          </p:cNvSpPr>
          <p:nvPr/>
        </p:nvSpPr>
        <p:spPr>
          <a:xfrm>
            <a:off x="1506057" y="1509563"/>
            <a:ext cx="5795247" cy="3002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6"/>
              </a:buClr>
              <a:buSzPts val="1400"/>
              <a:buFont typeface="Lato"/>
              <a:buNone/>
              <a:defRPr sz="1600" b="0" i="0" u="none" strike="noStrike" cap="none">
                <a:solidFill>
                  <a:schemeClr val="accent6"/>
                </a:solidFill>
                <a:latin typeface="Lato"/>
                <a:ea typeface="Lato"/>
                <a:cs typeface="Lato"/>
                <a:sym typeface="Lato"/>
              </a:defRPr>
            </a:lvl1pPr>
            <a:lvl2pPr marL="914400" marR="0" lvl="1" indent="-317500" algn="ctr" rtl="0">
              <a:lnSpc>
                <a:spcPct val="100000"/>
              </a:lnSpc>
              <a:spcBef>
                <a:spcPts val="0"/>
              </a:spcBef>
              <a:spcAft>
                <a:spcPts val="0"/>
              </a:spcAft>
              <a:buClr>
                <a:schemeClr val="accent6"/>
              </a:buClr>
              <a:buSzPts val="1400"/>
              <a:buFont typeface="Lato"/>
              <a:buNone/>
              <a:defRPr sz="1400" b="0" i="0" u="none" strike="noStrike" cap="none">
                <a:solidFill>
                  <a:schemeClr val="accent6"/>
                </a:solidFill>
                <a:latin typeface="Lato"/>
                <a:ea typeface="Lato"/>
                <a:cs typeface="Lato"/>
                <a:sym typeface="Lato"/>
              </a:defRPr>
            </a:lvl2pPr>
            <a:lvl3pPr marL="1371600" marR="0" lvl="2" indent="-317500" algn="ctr" rtl="0">
              <a:lnSpc>
                <a:spcPct val="100000"/>
              </a:lnSpc>
              <a:spcBef>
                <a:spcPts val="0"/>
              </a:spcBef>
              <a:spcAft>
                <a:spcPts val="0"/>
              </a:spcAft>
              <a:buClr>
                <a:schemeClr val="accent6"/>
              </a:buClr>
              <a:buSzPts val="1400"/>
              <a:buFont typeface="Lato"/>
              <a:buNone/>
              <a:defRPr sz="1400" b="0" i="0" u="none" strike="noStrike" cap="none">
                <a:solidFill>
                  <a:schemeClr val="accent6"/>
                </a:solidFill>
                <a:latin typeface="Lato"/>
                <a:ea typeface="Lato"/>
                <a:cs typeface="Lato"/>
                <a:sym typeface="Lato"/>
              </a:defRPr>
            </a:lvl3pPr>
            <a:lvl4pPr marL="1828800" marR="0" lvl="3" indent="-317500" algn="ctr" rtl="0">
              <a:lnSpc>
                <a:spcPct val="100000"/>
              </a:lnSpc>
              <a:spcBef>
                <a:spcPts val="0"/>
              </a:spcBef>
              <a:spcAft>
                <a:spcPts val="0"/>
              </a:spcAft>
              <a:buClr>
                <a:schemeClr val="accent6"/>
              </a:buClr>
              <a:buSzPts val="1400"/>
              <a:buFont typeface="Lato"/>
              <a:buNone/>
              <a:defRPr sz="1400" b="0" i="0" u="none" strike="noStrike" cap="none">
                <a:solidFill>
                  <a:schemeClr val="accent6"/>
                </a:solidFill>
                <a:latin typeface="Lato"/>
                <a:ea typeface="Lato"/>
                <a:cs typeface="Lato"/>
                <a:sym typeface="Lato"/>
              </a:defRPr>
            </a:lvl4pPr>
            <a:lvl5pPr marL="2286000" marR="0" lvl="4" indent="-317500" algn="ctr" rtl="0">
              <a:lnSpc>
                <a:spcPct val="100000"/>
              </a:lnSpc>
              <a:spcBef>
                <a:spcPts val="0"/>
              </a:spcBef>
              <a:spcAft>
                <a:spcPts val="0"/>
              </a:spcAft>
              <a:buClr>
                <a:schemeClr val="accent6"/>
              </a:buClr>
              <a:buSzPts val="1400"/>
              <a:buFont typeface="Lato"/>
              <a:buNone/>
              <a:defRPr sz="1400" b="0" i="0" u="none" strike="noStrike" cap="none">
                <a:solidFill>
                  <a:schemeClr val="accent6"/>
                </a:solidFill>
                <a:latin typeface="Lato"/>
                <a:ea typeface="Lato"/>
                <a:cs typeface="Lato"/>
                <a:sym typeface="Lato"/>
              </a:defRPr>
            </a:lvl5pPr>
            <a:lvl6pPr marL="2743200" marR="0" lvl="5" indent="-317500" algn="ctr" rtl="0">
              <a:lnSpc>
                <a:spcPct val="100000"/>
              </a:lnSpc>
              <a:spcBef>
                <a:spcPts val="0"/>
              </a:spcBef>
              <a:spcAft>
                <a:spcPts val="0"/>
              </a:spcAft>
              <a:buClr>
                <a:schemeClr val="accent6"/>
              </a:buClr>
              <a:buSzPts val="1400"/>
              <a:buFont typeface="Lato"/>
              <a:buNone/>
              <a:defRPr sz="1400" b="0" i="0" u="none" strike="noStrike" cap="none">
                <a:solidFill>
                  <a:schemeClr val="accent6"/>
                </a:solidFill>
                <a:latin typeface="Lato"/>
                <a:ea typeface="Lato"/>
                <a:cs typeface="Lato"/>
                <a:sym typeface="Lato"/>
              </a:defRPr>
            </a:lvl6pPr>
            <a:lvl7pPr marL="3200400" marR="0" lvl="6" indent="-317500" algn="ctr" rtl="0">
              <a:lnSpc>
                <a:spcPct val="100000"/>
              </a:lnSpc>
              <a:spcBef>
                <a:spcPts val="0"/>
              </a:spcBef>
              <a:spcAft>
                <a:spcPts val="0"/>
              </a:spcAft>
              <a:buClr>
                <a:schemeClr val="accent6"/>
              </a:buClr>
              <a:buSzPts val="1400"/>
              <a:buFont typeface="Lato"/>
              <a:buNone/>
              <a:defRPr sz="1400" b="0" i="0" u="none" strike="noStrike" cap="none">
                <a:solidFill>
                  <a:schemeClr val="accent6"/>
                </a:solidFill>
                <a:latin typeface="Lato"/>
                <a:ea typeface="Lato"/>
                <a:cs typeface="Lato"/>
                <a:sym typeface="Lato"/>
              </a:defRPr>
            </a:lvl7pPr>
            <a:lvl8pPr marL="3657600" marR="0" lvl="7" indent="-317500" algn="ctr" rtl="0">
              <a:lnSpc>
                <a:spcPct val="100000"/>
              </a:lnSpc>
              <a:spcBef>
                <a:spcPts val="0"/>
              </a:spcBef>
              <a:spcAft>
                <a:spcPts val="0"/>
              </a:spcAft>
              <a:buClr>
                <a:schemeClr val="accent6"/>
              </a:buClr>
              <a:buSzPts val="1400"/>
              <a:buFont typeface="Lato"/>
              <a:buNone/>
              <a:defRPr sz="1400" b="0" i="0" u="none" strike="noStrike" cap="none">
                <a:solidFill>
                  <a:schemeClr val="accent6"/>
                </a:solidFill>
                <a:latin typeface="Lato"/>
                <a:ea typeface="Lato"/>
                <a:cs typeface="Lato"/>
                <a:sym typeface="Lato"/>
              </a:defRPr>
            </a:lvl8pPr>
            <a:lvl9pPr marL="4114800" marR="0" lvl="8" indent="-317500" algn="ctr" rtl="0">
              <a:lnSpc>
                <a:spcPct val="100000"/>
              </a:lnSpc>
              <a:spcBef>
                <a:spcPts val="0"/>
              </a:spcBef>
              <a:spcAft>
                <a:spcPts val="0"/>
              </a:spcAft>
              <a:buClr>
                <a:schemeClr val="accent6"/>
              </a:buClr>
              <a:buSzPts val="1400"/>
              <a:buFont typeface="Lato"/>
              <a:buNone/>
              <a:defRPr sz="1400" b="0" i="0" u="none" strike="noStrike" cap="none">
                <a:solidFill>
                  <a:schemeClr val="accent6"/>
                </a:solidFill>
                <a:latin typeface="Lato"/>
                <a:ea typeface="Lato"/>
                <a:cs typeface="Lato"/>
                <a:sym typeface="Lato"/>
              </a:defRPr>
            </a:lvl9pPr>
          </a:lstStyle>
          <a:p>
            <a:pPr marL="342900" indent="-342900" algn="just">
              <a:buClr>
                <a:srgbClr val="273D40"/>
              </a:buClr>
              <a:buSzPts val="600"/>
              <a:buFont typeface="Arial" panose="020B0604020202020204" pitchFamily="34" charset="0"/>
              <a:buChar char="•"/>
            </a:pPr>
            <a:r>
              <a:rPr lang="en-US" sz="1200" dirty="0"/>
              <a:t>This AR application enables users to view 3D models of a building under construction in real-time, providing a more accurate and intuitive representation of the structure.</a:t>
            </a:r>
          </a:p>
          <a:p>
            <a:pPr marL="342900" indent="-342900" algn="just">
              <a:buClr>
                <a:srgbClr val="273D40"/>
              </a:buClr>
              <a:buSzPts val="600"/>
              <a:buFont typeface="Arial" panose="020B0604020202020204" pitchFamily="34" charset="0"/>
              <a:buChar char="•"/>
            </a:pPr>
            <a:endParaRPr lang="en-US" sz="1200" dirty="0"/>
          </a:p>
          <a:p>
            <a:pPr marL="342900" indent="-342900" algn="just">
              <a:buClr>
                <a:srgbClr val="273D40"/>
              </a:buClr>
              <a:buSzPts val="600"/>
              <a:buFont typeface="Arial" panose="020B0604020202020204" pitchFamily="34" charset="0"/>
              <a:buChar char="•"/>
            </a:pPr>
            <a:r>
              <a:rPr lang="en-US" sz="1200" dirty="0"/>
              <a:t>The application is developed in Unity game engine, which offers powerful tools for building interactive and immersive AR experiences.</a:t>
            </a:r>
          </a:p>
          <a:p>
            <a:pPr marL="342900" indent="-342900" algn="just">
              <a:buClr>
                <a:srgbClr val="273D40"/>
              </a:buClr>
              <a:buSzPts val="600"/>
              <a:buFont typeface="Arial" panose="020B0604020202020204" pitchFamily="34" charset="0"/>
              <a:buChar char="•"/>
            </a:pPr>
            <a:endParaRPr lang="en-US" sz="1200" dirty="0"/>
          </a:p>
          <a:p>
            <a:pPr marL="342900" indent="-342900" algn="just">
              <a:buClr>
                <a:srgbClr val="273D40"/>
              </a:buClr>
              <a:buSzPts val="600"/>
              <a:buFont typeface="Arial" panose="020B0604020202020204" pitchFamily="34" charset="0"/>
              <a:buChar char="•"/>
            </a:pPr>
            <a:r>
              <a:rPr lang="en-US" sz="1200" dirty="0"/>
              <a:t>The AR application enhances the traditional methods of viewing 3D models and blueprints, providing a more interactive way to visualize a building before it is constructed.</a:t>
            </a:r>
          </a:p>
          <a:p>
            <a:pPr marL="342900" indent="-342900" algn="just">
              <a:buClr>
                <a:srgbClr val="273D40"/>
              </a:buClr>
              <a:buSzPts val="600"/>
              <a:buFont typeface="Arial" panose="020B0604020202020204" pitchFamily="34" charset="0"/>
              <a:buChar char="•"/>
            </a:pPr>
            <a:endParaRPr lang="en-US" sz="1200" dirty="0"/>
          </a:p>
          <a:p>
            <a:pPr marL="342900" indent="-342900" algn="just">
              <a:buClr>
                <a:srgbClr val="273D40"/>
              </a:buClr>
              <a:buSzPts val="600"/>
              <a:buFont typeface="Arial" panose="020B0604020202020204" pitchFamily="34" charset="0"/>
              <a:buChar char="•"/>
            </a:pPr>
            <a:r>
              <a:rPr lang="en-US" sz="1200" dirty="0"/>
              <a:t>This project can benefit architects, engineers, contractors, and building owners, providing them with a powerful tool to visualize and communicate design ideas more effectively.</a:t>
            </a:r>
          </a:p>
        </p:txBody>
      </p:sp>
      <p:pic>
        <p:nvPicPr>
          <p:cNvPr id="9" name="Google Shape;424;p34"/>
          <p:cNvPicPr preferRelativeResize="0"/>
          <p:nvPr/>
        </p:nvPicPr>
        <p:blipFill rotWithShape="1">
          <a:blip r:embed="rId3">
            <a:alphaModFix/>
          </a:blip>
          <a:srcRect r="-14429"/>
          <a:stretch/>
        </p:blipFill>
        <p:spPr>
          <a:xfrm flipH="1">
            <a:off x="1418336" y="1591152"/>
            <a:ext cx="339980" cy="279620"/>
          </a:xfrm>
          <a:prstGeom prst="rect">
            <a:avLst/>
          </a:prstGeom>
          <a:noFill/>
          <a:ln>
            <a:noFill/>
          </a:ln>
        </p:spPr>
      </p:pic>
      <p:pic>
        <p:nvPicPr>
          <p:cNvPr id="11" name="Google Shape;424;p34"/>
          <p:cNvPicPr preferRelativeResize="0"/>
          <p:nvPr/>
        </p:nvPicPr>
        <p:blipFill rotWithShape="1">
          <a:blip r:embed="rId3">
            <a:alphaModFix/>
          </a:blip>
          <a:srcRect r="-14429"/>
          <a:stretch/>
        </p:blipFill>
        <p:spPr>
          <a:xfrm flipH="1">
            <a:off x="1418336" y="2318862"/>
            <a:ext cx="339980" cy="279620"/>
          </a:xfrm>
          <a:prstGeom prst="rect">
            <a:avLst/>
          </a:prstGeom>
          <a:noFill/>
          <a:ln>
            <a:noFill/>
          </a:ln>
        </p:spPr>
      </p:pic>
      <p:pic>
        <p:nvPicPr>
          <p:cNvPr id="12" name="Google Shape;424;p34"/>
          <p:cNvPicPr preferRelativeResize="0"/>
          <p:nvPr/>
        </p:nvPicPr>
        <p:blipFill rotWithShape="1">
          <a:blip r:embed="rId3">
            <a:alphaModFix/>
          </a:blip>
          <a:srcRect r="-14429"/>
          <a:stretch/>
        </p:blipFill>
        <p:spPr>
          <a:xfrm flipH="1">
            <a:off x="1418336" y="2871163"/>
            <a:ext cx="339980" cy="279620"/>
          </a:xfrm>
          <a:prstGeom prst="rect">
            <a:avLst/>
          </a:prstGeom>
          <a:noFill/>
          <a:ln>
            <a:noFill/>
          </a:ln>
        </p:spPr>
      </p:pic>
      <p:pic>
        <p:nvPicPr>
          <p:cNvPr id="13" name="Google Shape;424;p34"/>
          <p:cNvPicPr preferRelativeResize="0"/>
          <p:nvPr/>
        </p:nvPicPr>
        <p:blipFill rotWithShape="1">
          <a:blip r:embed="rId3">
            <a:alphaModFix/>
          </a:blip>
          <a:srcRect r="-14429"/>
          <a:stretch/>
        </p:blipFill>
        <p:spPr>
          <a:xfrm flipH="1">
            <a:off x="1418336" y="3590151"/>
            <a:ext cx="339980" cy="279620"/>
          </a:xfrm>
          <a:prstGeom prst="rect">
            <a:avLst/>
          </a:prstGeom>
          <a:noFill/>
          <a:ln>
            <a:noFill/>
          </a:ln>
        </p:spPr>
      </p:pic>
    </p:spTree>
    <p:extLst>
      <p:ext uri="{BB962C8B-B14F-4D97-AF65-F5344CB8AC3E}">
        <p14:creationId xmlns:p14="http://schemas.microsoft.com/office/powerpoint/2010/main" val="72862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3"/>
          <p:cNvSpPr txBox="1">
            <a:spLocks noGrp="1"/>
          </p:cNvSpPr>
          <p:nvPr>
            <p:ph type="title" idx="15"/>
          </p:nvPr>
        </p:nvSpPr>
        <p:spPr>
          <a:xfrm>
            <a:off x="1095588" y="798217"/>
            <a:ext cx="7257036" cy="3943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LITRATURE SURVEYS ON AUGMENTED REALITY </a:t>
            </a:r>
            <a:endParaRPr sz="2400" dirty="0"/>
          </a:p>
        </p:txBody>
      </p:sp>
      <p:pic>
        <p:nvPicPr>
          <p:cNvPr id="32" name="Google Shape;424;p34"/>
          <p:cNvPicPr preferRelativeResize="0"/>
          <p:nvPr/>
        </p:nvPicPr>
        <p:blipFill rotWithShape="1">
          <a:blip r:embed="rId3">
            <a:alphaModFix/>
          </a:blip>
          <a:srcRect r="-14429"/>
          <a:stretch/>
        </p:blipFill>
        <p:spPr>
          <a:xfrm flipH="1">
            <a:off x="961450" y="1896159"/>
            <a:ext cx="383706" cy="279620"/>
          </a:xfrm>
          <a:prstGeom prst="rect">
            <a:avLst/>
          </a:prstGeom>
          <a:noFill/>
          <a:ln>
            <a:noFill/>
          </a:ln>
        </p:spPr>
      </p:pic>
      <p:pic>
        <p:nvPicPr>
          <p:cNvPr id="33" name="Google Shape;424;p34"/>
          <p:cNvPicPr preferRelativeResize="0"/>
          <p:nvPr/>
        </p:nvPicPr>
        <p:blipFill rotWithShape="1">
          <a:blip r:embed="rId3">
            <a:alphaModFix/>
          </a:blip>
          <a:srcRect r="-14429"/>
          <a:stretch/>
        </p:blipFill>
        <p:spPr>
          <a:xfrm flipH="1">
            <a:off x="963038" y="2548471"/>
            <a:ext cx="383706" cy="279620"/>
          </a:xfrm>
          <a:prstGeom prst="rect">
            <a:avLst/>
          </a:prstGeom>
          <a:noFill/>
          <a:ln>
            <a:noFill/>
          </a:ln>
        </p:spPr>
      </p:pic>
      <p:pic>
        <p:nvPicPr>
          <p:cNvPr id="34" name="Google Shape;424;p34"/>
          <p:cNvPicPr preferRelativeResize="0"/>
          <p:nvPr/>
        </p:nvPicPr>
        <p:blipFill rotWithShape="1">
          <a:blip r:embed="rId3">
            <a:alphaModFix/>
          </a:blip>
          <a:srcRect r="-14429"/>
          <a:stretch/>
        </p:blipFill>
        <p:spPr>
          <a:xfrm flipH="1">
            <a:off x="943988" y="3374413"/>
            <a:ext cx="383706" cy="279620"/>
          </a:xfrm>
          <a:prstGeom prst="rect">
            <a:avLst/>
          </a:prstGeom>
          <a:noFill/>
          <a:ln>
            <a:noFill/>
          </a:ln>
        </p:spPr>
      </p:pic>
      <p:graphicFrame>
        <p:nvGraphicFramePr>
          <p:cNvPr id="2" name="Table 2">
            <a:extLst>
              <a:ext uri="{FF2B5EF4-FFF2-40B4-BE49-F238E27FC236}">
                <a16:creationId xmlns:a16="http://schemas.microsoft.com/office/drawing/2014/main" id="{40E7B655-57A2-987D-5E0A-6CD5CDC42D64}"/>
              </a:ext>
            </a:extLst>
          </p:cNvPr>
          <p:cNvGraphicFramePr>
            <a:graphicFrameLocks noGrp="1"/>
          </p:cNvGraphicFramePr>
          <p:nvPr>
            <p:extLst>
              <p:ext uri="{D42A27DB-BD31-4B8C-83A1-F6EECF244321}">
                <p14:modId xmlns:p14="http://schemas.microsoft.com/office/powerpoint/2010/main" val="2356703523"/>
              </p:ext>
            </p:extLst>
          </p:nvPr>
        </p:nvGraphicFramePr>
        <p:xfrm>
          <a:off x="1157688" y="1307751"/>
          <a:ext cx="7194936" cy="3049958"/>
        </p:xfrm>
        <a:graphic>
          <a:graphicData uri="http://schemas.openxmlformats.org/drawingml/2006/table">
            <a:tbl>
              <a:tblPr firstRow="1" bandRow="1">
                <a:tableStyleId>{71769A82-EA0A-4A0B-9C63-531F37DB5B1A}</a:tableStyleId>
              </a:tblPr>
              <a:tblGrid>
                <a:gridCol w="4020487">
                  <a:extLst>
                    <a:ext uri="{9D8B030D-6E8A-4147-A177-3AD203B41FA5}">
                      <a16:colId xmlns:a16="http://schemas.microsoft.com/office/drawing/2014/main" val="494793801"/>
                    </a:ext>
                  </a:extLst>
                </a:gridCol>
                <a:gridCol w="1767155">
                  <a:extLst>
                    <a:ext uri="{9D8B030D-6E8A-4147-A177-3AD203B41FA5}">
                      <a16:colId xmlns:a16="http://schemas.microsoft.com/office/drawing/2014/main" val="3776353727"/>
                    </a:ext>
                  </a:extLst>
                </a:gridCol>
                <a:gridCol w="1407294">
                  <a:extLst>
                    <a:ext uri="{9D8B030D-6E8A-4147-A177-3AD203B41FA5}">
                      <a16:colId xmlns:a16="http://schemas.microsoft.com/office/drawing/2014/main" val="1097671041"/>
                    </a:ext>
                  </a:extLst>
                </a:gridCol>
              </a:tblGrid>
              <a:tr h="0">
                <a:tc>
                  <a:txBody>
                    <a:bodyPr/>
                    <a:lstStyle/>
                    <a:p>
                      <a:pPr algn="ctr"/>
                      <a:r>
                        <a:rPr lang="en-US" dirty="0">
                          <a:solidFill>
                            <a:srgbClr val="33CCFF"/>
                          </a:solidFill>
                        </a:rPr>
                        <a:t>SURVEY PAPER NAME</a:t>
                      </a:r>
                      <a:endParaRPr lang="en-CA" dirty="0">
                        <a:solidFill>
                          <a:srgbClr val="33CCFF"/>
                        </a:solidFill>
                      </a:endParaRPr>
                    </a:p>
                  </a:txBody>
                  <a:tcPr/>
                </a:tc>
                <a:tc>
                  <a:txBody>
                    <a:bodyPr/>
                    <a:lstStyle/>
                    <a:p>
                      <a:pPr algn="ctr"/>
                      <a:r>
                        <a:rPr lang="en-US" dirty="0">
                          <a:solidFill>
                            <a:srgbClr val="FFFF00"/>
                          </a:solidFill>
                        </a:rPr>
                        <a:t>AUTHOR NAME</a:t>
                      </a:r>
                      <a:endParaRPr lang="en-CA" dirty="0">
                        <a:solidFill>
                          <a:srgbClr val="FFFF00"/>
                        </a:solidFill>
                      </a:endParaRPr>
                    </a:p>
                  </a:txBody>
                  <a:tcPr/>
                </a:tc>
                <a:tc>
                  <a:txBody>
                    <a:bodyPr/>
                    <a:lstStyle/>
                    <a:p>
                      <a:pPr algn="ctr"/>
                      <a:r>
                        <a:rPr lang="en-US" dirty="0">
                          <a:solidFill>
                            <a:srgbClr val="33CCFF"/>
                          </a:solidFill>
                        </a:rPr>
                        <a:t>PUBLISHED YEAR</a:t>
                      </a:r>
                      <a:endParaRPr lang="en-CA" dirty="0">
                        <a:solidFill>
                          <a:srgbClr val="33CCFF"/>
                        </a:solidFill>
                      </a:endParaRPr>
                    </a:p>
                  </a:txBody>
                  <a:tcPr/>
                </a:tc>
                <a:extLst>
                  <a:ext uri="{0D108BD9-81ED-4DB2-BD59-A6C34878D82A}">
                    <a16:rowId xmlns:a16="http://schemas.microsoft.com/office/drawing/2014/main" val="999552813"/>
                  </a:ext>
                </a:extLst>
              </a:tr>
              <a:tr h="5228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1" u="sng" dirty="0">
                          <a:solidFill>
                            <a:srgbClr val="33CCFF"/>
                          </a:solidFill>
                        </a:rPr>
                        <a:t>A Survey of Augmented Reality Applications for Construction and Building Inspection</a:t>
                      </a:r>
                      <a:endParaRPr lang="en-CA" dirty="0"/>
                    </a:p>
                    <a:p>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rgbClr val="FFFF00"/>
                          </a:solidFill>
                        </a:rPr>
                        <a:t>L Cheng and J. Kim. </a:t>
                      </a:r>
                      <a:endParaRPr lang="en-CA" dirty="0">
                        <a:solidFill>
                          <a:srgbClr val="FFFF00"/>
                        </a:solidFill>
                      </a:endParaRPr>
                    </a:p>
                    <a:p>
                      <a:endParaRPr lang="en-CA" dirty="0">
                        <a:solidFill>
                          <a:srgbClr val="FFFF00"/>
                        </a:solidFill>
                      </a:endParaRPr>
                    </a:p>
                  </a:txBody>
                  <a:tcPr/>
                </a:tc>
                <a:tc>
                  <a:txBody>
                    <a:bodyPr/>
                    <a:lstStyle/>
                    <a:p>
                      <a:pPr algn="ctr"/>
                      <a:endParaRPr lang="en-US" dirty="0">
                        <a:solidFill>
                          <a:srgbClr val="33CCFF"/>
                        </a:solidFill>
                      </a:endParaRPr>
                    </a:p>
                    <a:p>
                      <a:pPr algn="ctr"/>
                      <a:r>
                        <a:rPr lang="en-US" dirty="0">
                          <a:solidFill>
                            <a:srgbClr val="33CCFF"/>
                          </a:solidFill>
                        </a:rPr>
                        <a:t>2018</a:t>
                      </a:r>
                      <a:endParaRPr lang="en-CA" dirty="0">
                        <a:solidFill>
                          <a:srgbClr val="33CCFF"/>
                        </a:solidFill>
                      </a:endParaRPr>
                    </a:p>
                  </a:txBody>
                  <a:tcPr/>
                </a:tc>
                <a:extLst>
                  <a:ext uri="{0D108BD9-81ED-4DB2-BD59-A6C34878D82A}">
                    <a16:rowId xmlns:a16="http://schemas.microsoft.com/office/drawing/2014/main" val="3747165816"/>
                  </a:ext>
                </a:extLst>
              </a:tr>
              <a:tr h="900139">
                <a:tc>
                  <a:txBody>
                    <a:bodyPr/>
                    <a:lstStyle/>
                    <a:p>
                      <a:r>
                        <a:rPr lang="en-US" sz="1400" b="1" i="1" u="sng" dirty="0">
                          <a:solidFill>
                            <a:srgbClr val="33CCFF"/>
                          </a:solidFill>
                        </a:rPr>
                        <a:t>Augmented Reality Technology in Construction Engineering Education</a:t>
                      </a:r>
                      <a:endParaRPr lang="en-CA" dirty="0"/>
                    </a:p>
                  </a:txBody>
                  <a:tcPr/>
                </a:tc>
                <a:tc>
                  <a:txBody>
                    <a:bodyPr/>
                    <a:lstStyle/>
                    <a:p>
                      <a:pPr algn="ctr"/>
                      <a:r>
                        <a:rPr lang="en-US" sz="1400" dirty="0">
                          <a:solidFill>
                            <a:srgbClr val="FFFF00"/>
                          </a:solidFill>
                        </a:rPr>
                        <a:t>W. Yu and H. Kim</a:t>
                      </a:r>
                      <a:endParaRPr lang="en-CA" dirty="0">
                        <a:solidFill>
                          <a:srgbClr val="FFFF00"/>
                        </a:solidFill>
                      </a:endParaRPr>
                    </a:p>
                  </a:txBody>
                  <a:tcPr/>
                </a:tc>
                <a:tc>
                  <a:txBody>
                    <a:bodyPr/>
                    <a:lstStyle/>
                    <a:p>
                      <a:pPr algn="ctr"/>
                      <a:endParaRPr lang="en-US" dirty="0">
                        <a:solidFill>
                          <a:srgbClr val="33CCFF"/>
                        </a:solidFill>
                      </a:endParaRPr>
                    </a:p>
                    <a:p>
                      <a:pPr algn="ctr"/>
                      <a:r>
                        <a:rPr lang="en-US" dirty="0">
                          <a:solidFill>
                            <a:srgbClr val="33CCFF"/>
                          </a:solidFill>
                        </a:rPr>
                        <a:t>2018</a:t>
                      </a:r>
                      <a:endParaRPr lang="en-CA" dirty="0">
                        <a:solidFill>
                          <a:srgbClr val="33CCFF"/>
                        </a:solidFill>
                      </a:endParaRPr>
                    </a:p>
                  </a:txBody>
                  <a:tcPr/>
                </a:tc>
                <a:extLst>
                  <a:ext uri="{0D108BD9-81ED-4DB2-BD59-A6C34878D82A}">
                    <a16:rowId xmlns:a16="http://schemas.microsoft.com/office/drawing/2014/main" val="4073159921"/>
                  </a:ext>
                </a:extLst>
              </a:tr>
              <a:tr h="900139">
                <a:tc>
                  <a:txBody>
                    <a:bodyPr/>
                    <a:lstStyle/>
                    <a:p>
                      <a:r>
                        <a:rPr lang="en-US" sz="1400" b="1" i="1" u="sng" dirty="0">
                          <a:solidFill>
                            <a:srgbClr val="33CCFF"/>
                          </a:solidFill>
                        </a:rPr>
                        <a:t>A Review of Augmented Reality in the Architecture, Engineering and Construction Industry</a:t>
                      </a:r>
                      <a:endParaRPr lang="en-CA" dirty="0"/>
                    </a:p>
                  </a:txBody>
                  <a:tcPr/>
                </a:tc>
                <a:tc>
                  <a:txBody>
                    <a:bodyPr/>
                    <a:lstStyle/>
                    <a:p>
                      <a:pPr algn="ctr"/>
                      <a:r>
                        <a:rPr lang="en-US" sz="1400" dirty="0">
                          <a:solidFill>
                            <a:srgbClr val="FFFF00"/>
                          </a:solidFill>
                        </a:rPr>
                        <a:t>by P. </a:t>
                      </a:r>
                      <a:r>
                        <a:rPr lang="en-US" sz="1400" dirty="0" err="1">
                          <a:solidFill>
                            <a:srgbClr val="FFFF00"/>
                          </a:solidFill>
                        </a:rPr>
                        <a:t>Belloni</a:t>
                      </a:r>
                      <a:r>
                        <a:rPr lang="en-US" sz="1400" dirty="0">
                          <a:solidFill>
                            <a:srgbClr val="FFFF00"/>
                          </a:solidFill>
                        </a:rPr>
                        <a:t>, L. Campos, and G. DeJong. </a:t>
                      </a:r>
                      <a:endParaRPr lang="en-CA" dirty="0">
                        <a:solidFill>
                          <a:srgbClr val="FFFF00"/>
                        </a:solidFill>
                      </a:endParaRPr>
                    </a:p>
                  </a:txBody>
                  <a:tcPr/>
                </a:tc>
                <a:tc>
                  <a:txBody>
                    <a:bodyPr/>
                    <a:lstStyle/>
                    <a:p>
                      <a:pPr algn="ctr"/>
                      <a:endParaRPr lang="en-US" dirty="0">
                        <a:solidFill>
                          <a:srgbClr val="33CCFF"/>
                        </a:solidFill>
                      </a:endParaRPr>
                    </a:p>
                    <a:p>
                      <a:pPr algn="ctr"/>
                      <a:r>
                        <a:rPr lang="en-US" dirty="0">
                          <a:solidFill>
                            <a:srgbClr val="33CCFF"/>
                          </a:solidFill>
                        </a:rPr>
                        <a:t>2018</a:t>
                      </a:r>
                      <a:endParaRPr lang="en-CA" dirty="0">
                        <a:solidFill>
                          <a:srgbClr val="33CCFF"/>
                        </a:solidFill>
                      </a:endParaRPr>
                    </a:p>
                  </a:txBody>
                  <a:tcPr/>
                </a:tc>
                <a:extLst>
                  <a:ext uri="{0D108BD9-81ED-4DB2-BD59-A6C34878D82A}">
                    <a16:rowId xmlns:a16="http://schemas.microsoft.com/office/drawing/2014/main" val="224920064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303" t="3386" r="5065" b="5257"/>
          <a:stretch/>
        </p:blipFill>
        <p:spPr>
          <a:xfrm>
            <a:off x="4828937" y="0"/>
            <a:ext cx="4315063" cy="5133676"/>
          </a:xfrm>
          <a:prstGeom prst="rect">
            <a:avLst/>
          </a:prstGeom>
        </p:spPr>
      </p:pic>
      <p:sp>
        <p:nvSpPr>
          <p:cNvPr id="421" name="Google Shape;421;p34"/>
          <p:cNvSpPr/>
          <p:nvPr/>
        </p:nvSpPr>
        <p:spPr>
          <a:xfrm flipH="1">
            <a:off x="4745317" y="0"/>
            <a:ext cx="2230642"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23" name="Google Shape;423;p34"/>
          <p:cNvPicPr preferRelativeResize="0"/>
          <p:nvPr/>
        </p:nvPicPr>
        <p:blipFill>
          <a:blip r:embed="rId4">
            <a:alphaModFix/>
          </a:blip>
          <a:stretch>
            <a:fillRect/>
          </a:stretch>
        </p:blipFill>
        <p:spPr>
          <a:xfrm>
            <a:off x="7058465" y="-185413"/>
            <a:ext cx="3709850" cy="3709850"/>
          </a:xfrm>
          <a:prstGeom prst="rect">
            <a:avLst/>
          </a:prstGeom>
          <a:noFill/>
          <a:ln>
            <a:noFill/>
          </a:ln>
        </p:spPr>
      </p:pic>
      <p:pic>
        <p:nvPicPr>
          <p:cNvPr id="424" name="Google Shape;424;p34"/>
          <p:cNvPicPr preferRelativeResize="0"/>
          <p:nvPr/>
        </p:nvPicPr>
        <p:blipFill rotWithShape="1">
          <a:blip r:embed="rId5">
            <a:alphaModFix/>
          </a:blip>
          <a:srcRect r="-14429"/>
          <a:stretch/>
        </p:blipFill>
        <p:spPr>
          <a:xfrm flipH="1">
            <a:off x="3834337" y="-185413"/>
            <a:ext cx="1351800" cy="1181375"/>
          </a:xfrm>
          <a:prstGeom prst="rect">
            <a:avLst/>
          </a:prstGeom>
          <a:noFill/>
          <a:ln>
            <a:noFill/>
          </a:ln>
        </p:spPr>
      </p:pic>
      <p:pic>
        <p:nvPicPr>
          <p:cNvPr id="425" name="Google Shape;425;p34"/>
          <p:cNvPicPr preferRelativeResize="0"/>
          <p:nvPr/>
        </p:nvPicPr>
        <p:blipFill rotWithShape="1">
          <a:blip r:embed="rId5">
            <a:alphaModFix/>
          </a:blip>
          <a:srcRect b="18526"/>
          <a:stretch/>
        </p:blipFill>
        <p:spPr>
          <a:xfrm flipH="1">
            <a:off x="3393237" y="3925843"/>
            <a:ext cx="1450075" cy="1181375"/>
          </a:xfrm>
          <a:prstGeom prst="rect">
            <a:avLst/>
          </a:prstGeom>
          <a:noFill/>
          <a:ln>
            <a:noFill/>
          </a:ln>
        </p:spPr>
      </p:pic>
      <p:pic>
        <p:nvPicPr>
          <p:cNvPr id="426" name="Google Shape;426;p34"/>
          <p:cNvPicPr preferRelativeResize="0"/>
          <p:nvPr/>
        </p:nvPicPr>
        <p:blipFill>
          <a:blip r:embed="rId6">
            <a:alphaModFix/>
          </a:blip>
          <a:stretch>
            <a:fillRect/>
          </a:stretch>
        </p:blipFill>
        <p:spPr>
          <a:xfrm>
            <a:off x="4728932" y="2256609"/>
            <a:ext cx="161925" cy="161925"/>
          </a:xfrm>
          <a:prstGeom prst="rect">
            <a:avLst/>
          </a:prstGeom>
          <a:noFill/>
          <a:ln>
            <a:noFill/>
          </a:ln>
        </p:spPr>
      </p:pic>
      <p:pic>
        <p:nvPicPr>
          <p:cNvPr id="427" name="Google Shape;427;p34"/>
          <p:cNvPicPr preferRelativeResize="0"/>
          <p:nvPr/>
        </p:nvPicPr>
        <p:blipFill>
          <a:blip r:embed="rId6">
            <a:alphaModFix/>
          </a:blip>
          <a:stretch>
            <a:fillRect/>
          </a:stretch>
        </p:blipFill>
        <p:spPr>
          <a:xfrm>
            <a:off x="7975250" y="243350"/>
            <a:ext cx="161925" cy="161925"/>
          </a:xfrm>
          <a:prstGeom prst="rect">
            <a:avLst/>
          </a:prstGeom>
          <a:noFill/>
          <a:ln>
            <a:noFill/>
          </a:ln>
        </p:spPr>
      </p:pic>
      <p:pic>
        <p:nvPicPr>
          <p:cNvPr id="428" name="Google Shape;428;p34"/>
          <p:cNvPicPr preferRelativeResize="0"/>
          <p:nvPr/>
        </p:nvPicPr>
        <p:blipFill>
          <a:blip r:embed="rId6">
            <a:alphaModFix/>
          </a:blip>
          <a:stretch>
            <a:fillRect/>
          </a:stretch>
        </p:blipFill>
        <p:spPr>
          <a:xfrm>
            <a:off x="5105175" y="4119575"/>
            <a:ext cx="161925" cy="161925"/>
          </a:xfrm>
          <a:prstGeom prst="rect">
            <a:avLst/>
          </a:prstGeom>
          <a:noFill/>
          <a:ln>
            <a:noFill/>
          </a:ln>
        </p:spPr>
      </p:pic>
      <p:grpSp>
        <p:nvGrpSpPr>
          <p:cNvPr id="429" name="Google Shape;429;p34"/>
          <p:cNvGrpSpPr/>
          <p:nvPr/>
        </p:nvGrpSpPr>
        <p:grpSpPr>
          <a:xfrm>
            <a:off x="2349888" y="4017881"/>
            <a:ext cx="697125" cy="373800"/>
            <a:chOff x="1019875" y="4108325"/>
            <a:chExt cx="697125" cy="373800"/>
          </a:xfrm>
        </p:grpSpPr>
        <p:sp>
          <p:nvSpPr>
            <p:cNvPr id="430" name="Google Shape;430;p34"/>
            <p:cNvSpPr/>
            <p:nvPr/>
          </p:nvSpPr>
          <p:spPr>
            <a:xfrm>
              <a:off x="1246700" y="4110700"/>
              <a:ext cx="239200" cy="368550"/>
            </a:xfrm>
            <a:custGeom>
              <a:avLst/>
              <a:gdLst/>
              <a:ahLst/>
              <a:cxnLst/>
              <a:rect l="l" t="t" r="r" b="b"/>
              <a:pathLst>
                <a:path w="9568" h="14742" extrusionOk="0">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10198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1243850"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14725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4"/>
          <p:cNvSpPr txBox="1">
            <a:spLocks noGrp="1"/>
          </p:cNvSpPr>
          <p:nvPr>
            <p:ph type="subTitle" idx="1"/>
          </p:nvPr>
        </p:nvSpPr>
        <p:spPr>
          <a:xfrm flipH="1">
            <a:off x="527083" y="2781222"/>
            <a:ext cx="3804002" cy="519300"/>
          </a:xfrm>
          <a:prstGeom prst="rect">
            <a:avLst/>
          </a:prstGeom>
        </p:spPr>
        <p:txBody>
          <a:bodyPr spcFirstLastPara="1" wrap="square" lIns="91425" tIns="91425" rIns="91425" bIns="91425" anchor="ctr" anchorCtr="0">
            <a:noAutofit/>
          </a:bodyPr>
          <a:lstStyle/>
          <a:p>
            <a:pPr marL="0" lvl="0" indent="0"/>
            <a:r>
              <a:rPr lang="en-US" dirty="0"/>
              <a:t>2D BLUEPRINTS AND 3D VIEWERS</a:t>
            </a:r>
          </a:p>
        </p:txBody>
      </p:sp>
      <p:sp>
        <p:nvSpPr>
          <p:cNvPr id="436" name="Google Shape;436;p34"/>
          <p:cNvSpPr txBox="1">
            <a:spLocks noGrp="1"/>
          </p:cNvSpPr>
          <p:nvPr>
            <p:ph type="title"/>
          </p:nvPr>
        </p:nvSpPr>
        <p:spPr>
          <a:xfrm flipH="1">
            <a:off x="282069" y="2052254"/>
            <a:ext cx="4405053" cy="841800"/>
          </a:xfrm>
          <a:prstGeom prst="rect">
            <a:avLst/>
          </a:prstGeom>
        </p:spPr>
        <p:txBody>
          <a:bodyPr spcFirstLastPara="1" wrap="square" lIns="91425" tIns="91425" rIns="91425" bIns="91425" anchor="ctr" anchorCtr="0">
            <a:noAutofit/>
          </a:bodyPr>
          <a:lstStyle/>
          <a:p>
            <a:pPr lvl="0"/>
            <a:r>
              <a:rPr lang="en-US" sz="3600" dirty="0"/>
              <a:t>EXISTING SYSTEM</a:t>
            </a:r>
          </a:p>
        </p:txBody>
      </p:sp>
      <p:sp>
        <p:nvSpPr>
          <p:cNvPr id="3" name="TextBox 2"/>
          <p:cNvSpPr txBox="1"/>
          <p:nvPr/>
        </p:nvSpPr>
        <p:spPr>
          <a:xfrm rot="20694006">
            <a:off x="4947783" y="600691"/>
            <a:ext cx="1842646" cy="523220"/>
          </a:xfrm>
          <a:prstGeom prst="rect">
            <a:avLst/>
          </a:prstGeom>
          <a:noFill/>
        </p:spPr>
        <p:txBody>
          <a:bodyPr wrap="square" rtlCol="0">
            <a:spAutoFit/>
          </a:bodyPr>
          <a:lstStyle/>
          <a:p>
            <a:pPr algn="ctr"/>
            <a:r>
              <a:rPr lang="en-US" b="1" dirty="0">
                <a:latin typeface="Berlin Sans FB Demi" panose="020E0802020502020306" pitchFamily="34" charset="0"/>
              </a:rPr>
              <a:t>AR APP FOR ENGINEERS</a:t>
            </a:r>
          </a:p>
        </p:txBody>
      </p:sp>
      <p:sp>
        <p:nvSpPr>
          <p:cNvPr id="22" name="TextBox 21"/>
          <p:cNvSpPr txBox="1"/>
          <p:nvPr/>
        </p:nvSpPr>
        <p:spPr>
          <a:xfrm rot="20694006">
            <a:off x="6555317" y="314670"/>
            <a:ext cx="1692443" cy="523220"/>
          </a:xfrm>
          <a:prstGeom prst="rect">
            <a:avLst/>
          </a:prstGeom>
          <a:noFill/>
        </p:spPr>
        <p:txBody>
          <a:bodyPr wrap="square" rtlCol="0">
            <a:spAutoFit/>
          </a:bodyPr>
          <a:lstStyle/>
          <a:p>
            <a:pPr algn="ctr"/>
            <a:r>
              <a:rPr lang="en-US" b="1" dirty="0">
                <a:latin typeface="Berlin Sans FB Demi" panose="020E0802020502020306" pitchFamily="34" charset="0"/>
              </a:rPr>
              <a:t>2D Blueprint</a:t>
            </a:r>
          </a:p>
          <a:p>
            <a:pPr algn="ctr"/>
            <a:r>
              <a:rPr lang="en-US" b="1" dirty="0">
                <a:latin typeface="Berlin Sans FB Demi" panose="020E0802020502020306" pitchFamily="34" charset="0"/>
              </a:rPr>
              <a:t>3D VIEWER</a:t>
            </a:r>
          </a:p>
        </p:txBody>
      </p:sp>
    </p:spTree>
    <p:extLst>
      <p:ext uri="{BB962C8B-B14F-4D97-AF65-F5344CB8AC3E}">
        <p14:creationId xmlns:p14="http://schemas.microsoft.com/office/powerpoint/2010/main" val="1531209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423" name="Google Shape;423;p34"/>
          <p:cNvPicPr preferRelativeResize="0"/>
          <p:nvPr/>
        </p:nvPicPr>
        <p:blipFill>
          <a:blip r:embed="rId3">
            <a:alphaModFix/>
          </a:blip>
          <a:stretch>
            <a:fillRect/>
          </a:stretch>
        </p:blipFill>
        <p:spPr>
          <a:xfrm>
            <a:off x="6031325" y="3180400"/>
            <a:ext cx="3709850" cy="3709850"/>
          </a:xfrm>
          <a:prstGeom prst="rect">
            <a:avLst/>
          </a:prstGeom>
          <a:noFill/>
          <a:ln>
            <a:noFill/>
          </a:ln>
        </p:spPr>
      </p:pic>
      <p:pic>
        <p:nvPicPr>
          <p:cNvPr id="426" name="Google Shape;426;p34"/>
          <p:cNvPicPr preferRelativeResize="0"/>
          <p:nvPr/>
        </p:nvPicPr>
        <p:blipFill>
          <a:blip r:embed="rId4">
            <a:alphaModFix/>
          </a:blip>
          <a:stretch>
            <a:fillRect/>
          </a:stretch>
        </p:blipFill>
        <p:spPr>
          <a:xfrm>
            <a:off x="4775675" y="1632475"/>
            <a:ext cx="161925" cy="161925"/>
          </a:xfrm>
          <a:prstGeom prst="rect">
            <a:avLst/>
          </a:prstGeom>
          <a:noFill/>
          <a:ln>
            <a:noFill/>
          </a:ln>
        </p:spPr>
      </p:pic>
      <p:pic>
        <p:nvPicPr>
          <p:cNvPr id="427" name="Google Shape;427;p34"/>
          <p:cNvPicPr preferRelativeResize="0"/>
          <p:nvPr/>
        </p:nvPicPr>
        <p:blipFill>
          <a:blip r:embed="rId4">
            <a:alphaModFix/>
          </a:blip>
          <a:stretch>
            <a:fillRect/>
          </a:stretch>
        </p:blipFill>
        <p:spPr>
          <a:xfrm>
            <a:off x="7975250" y="243350"/>
            <a:ext cx="161925" cy="161925"/>
          </a:xfrm>
          <a:prstGeom prst="rect">
            <a:avLst/>
          </a:prstGeom>
          <a:noFill/>
          <a:ln>
            <a:noFill/>
          </a:ln>
        </p:spPr>
      </p:pic>
      <p:pic>
        <p:nvPicPr>
          <p:cNvPr id="428" name="Google Shape;428;p34"/>
          <p:cNvPicPr preferRelativeResize="0"/>
          <p:nvPr/>
        </p:nvPicPr>
        <p:blipFill>
          <a:blip r:embed="rId4">
            <a:alphaModFix/>
          </a:blip>
          <a:stretch>
            <a:fillRect/>
          </a:stretch>
        </p:blipFill>
        <p:spPr>
          <a:xfrm>
            <a:off x="5105175" y="4119575"/>
            <a:ext cx="161925" cy="161925"/>
          </a:xfrm>
          <a:prstGeom prst="rect">
            <a:avLst/>
          </a:prstGeom>
          <a:noFill/>
          <a:ln>
            <a:noFill/>
          </a:ln>
        </p:spPr>
      </p:pic>
      <p:grpSp>
        <p:nvGrpSpPr>
          <p:cNvPr id="429" name="Google Shape;429;p34"/>
          <p:cNvGrpSpPr/>
          <p:nvPr/>
        </p:nvGrpSpPr>
        <p:grpSpPr>
          <a:xfrm>
            <a:off x="2349888" y="4017881"/>
            <a:ext cx="697125" cy="373800"/>
            <a:chOff x="1019875" y="4108325"/>
            <a:chExt cx="697125" cy="373800"/>
          </a:xfrm>
        </p:grpSpPr>
        <p:sp>
          <p:nvSpPr>
            <p:cNvPr id="430" name="Google Shape;430;p34"/>
            <p:cNvSpPr/>
            <p:nvPr/>
          </p:nvSpPr>
          <p:spPr>
            <a:xfrm>
              <a:off x="1246700" y="4110700"/>
              <a:ext cx="239200" cy="368550"/>
            </a:xfrm>
            <a:custGeom>
              <a:avLst/>
              <a:gdLst/>
              <a:ahLst/>
              <a:cxnLst/>
              <a:rect l="l" t="t" r="r" b="b"/>
              <a:pathLst>
                <a:path w="9568" h="14742" extrusionOk="0">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10198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1243850"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14725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4"/>
          <p:cNvSpPr txBox="1">
            <a:spLocks noGrp="1"/>
          </p:cNvSpPr>
          <p:nvPr>
            <p:ph type="subTitle" idx="1"/>
          </p:nvPr>
        </p:nvSpPr>
        <p:spPr>
          <a:xfrm flipH="1">
            <a:off x="1145557" y="1065127"/>
            <a:ext cx="6999612" cy="3197096"/>
          </a:xfrm>
          <a:prstGeom prst="rect">
            <a:avLst/>
          </a:prstGeom>
        </p:spPr>
        <p:txBody>
          <a:bodyPr spcFirstLastPara="1" wrap="square" lIns="91425" tIns="91425" rIns="91425" bIns="91425" anchor="ctr" anchorCtr="0">
            <a:noAutofit/>
          </a:bodyPr>
          <a:lstStyle/>
          <a:p>
            <a:pPr marL="0" lvl="0" indent="0" algn="just"/>
            <a:r>
              <a:rPr lang="en-US" dirty="0"/>
              <a:t>	The existing system for viewing 3D models of buildings under construction typically involves the use of </a:t>
            </a:r>
            <a:r>
              <a:rPr lang="en-US" dirty="0">
                <a:solidFill>
                  <a:srgbClr val="00B0F0"/>
                </a:solidFill>
              </a:rPr>
              <a:t>2D blueprints and 3D model viewers</a:t>
            </a:r>
            <a:r>
              <a:rPr lang="en-US" dirty="0"/>
              <a:t>. These methods require a certain level of technical expertise to interpret and visualize the building design accurately.</a:t>
            </a:r>
          </a:p>
          <a:p>
            <a:pPr marL="0" lvl="0" indent="0" algn="just"/>
            <a:endParaRPr lang="en-US" dirty="0"/>
          </a:p>
          <a:p>
            <a:pPr marL="0" lvl="0" indent="0" algn="just"/>
            <a:r>
              <a:rPr lang="en-US" dirty="0"/>
              <a:t>On the other hand, 3D model viewers offer a more visual and immersive experience than 2D blueprints, but they </a:t>
            </a:r>
            <a:r>
              <a:rPr lang="en-US" dirty="0">
                <a:solidFill>
                  <a:srgbClr val="00B0F0"/>
                </a:solidFill>
              </a:rPr>
              <a:t>still lack the interactivity and flexibility</a:t>
            </a:r>
            <a:r>
              <a:rPr lang="en-US" dirty="0"/>
              <a:t> needed to view the building design in real-time and from different perspectives..</a:t>
            </a:r>
            <a:endParaRPr dirty="0"/>
          </a:p>
        </p:txBody>
      </p:sp>
      <p:sp>
        <p:nvSpPr>
          <p:cNvPr id="436" name="Google Shape;436;p34"/>
          <p:cNvSpPr txBox="1">
            <a:spLocks noGrp="1"/>
          </p:cNvSpPr>
          <p:nvPr>
            <p:ph type="title"/>
          </p:nvPr>
        </p:nvSpPr>
        <p:spPr>
          <a:xfrm flipH="1">
            <a:off x="2696075" y="622261"/>
            <a:ext cx="3898576" cy="615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EXISTING SYSTEM</a:t>
            </a:r>
            <a:endParaRPr sz="2800" dirty="0">
              <a:solidFill>
                <a:schemeClr val="lt1"/>
              </a:solidFill>
            </a:endParaRPr>
          </a:p>
        </p:txBody>
      </p:sp>
      <p:pic>
        <p:nvPicPr>
          <p:cNvPr id="425" name="Google Shape;425;p34"/>
          <p:cNvPicPr preferRelativeResize="0"/>
          <p:nvPr/>
        </p:nvPicPr>
        <p:blipFill rotWithShape="1">
          <a:blip r:embed="rId5">
            <a:alphaModFix/>
          </a:blip>
          <a:srcRect b="18526"/>
          <a:stretch/>
        </p:blipFill>
        <p:spPr>
          <a:xfrm flipH="1">
            <a:off x="3655100" y="4331387"/>
            <a:ext cx="1450075" cy="1181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ubTitle" idx="1"/>
          </p:nvPr>
        </p:nvSpPr>
        <p:spPr>
          <a:xfrm>
            <a:off x="1391216" y="1478280"/>
            <a:ext cx="6361568" cy="2887980"/>
          </a:xfrm>
          <a:prstGeom prst="rect">
            <a:avLst/>
          </a:prstGeom>
        </p:spPr>
        <p:txBody>
          <a:bodyPr spcFirstLastPara="1" wrap="square" lIns="91425" tIns="91425" rIns="91425" bIns="91425" anchor="t" anchorCtr="0">
            <a:noAutofit/>
          </a:bodyPr>
          <a:lstStyle/>
          <a:p>
            <a:pPr marL="0" lvl="0" indent="0" algn="just"/>
            <a:r>
              <a:rPr lang="en-US" sz="1400" dirty="0">
                <a:solidFill>
                  <a:srgbClr val="FFFF00"/>
                </a:solidFill>
                <a:latin typeface="Segoe UI Variable Display Semib" pitchFamily="2" charset="0"/>
              </a:rPr>
              <a:t>Immersive experience: </a:t>
            </a:r>
            <a:r>
              <a:rPr lang="en-US" sz="1400" dirty="0"/>
              <a:t>The AR application offers an immersive experience that allow users to view the 3D model of the building in a more natural and intuitive way.</a:t>
            </a:r>
          </a:p>
          <a:p>
            <a:pPr marL="0" lvl="0" indent="0" algn="just"/>
            <a:endParaRPr lang="en-US" sz="1400" dirty="0"/>
          </a:p>
          <a:p>
            <a:pPr marL="0" lvl="0" indent="0" algn="just"/>
            <a:r>
              <a:rPr lang="en-US" sz="1400" dirty="0">
                <a:solidFill>
                  <a:srgbClr val="FFFF00"/>
                </a:solidFill>
                <a:latin typeface="Segoe UI Variable Display Semib" pitchFamily="2" charset="0"/>
              </a:rPr>
              <a:t>Real-time visualization: </a:t>
            </a:r>
            <a:r>
              <a:rPr lang="en-US" sz="1400" dirty="0"/>
              <a:t>The AR application provides real-time visualization of the 3D model, allowing stakeholders to make decisions and communicate design changes quickly and efficiently.</a:t>
            </a:r>
          </a:p>
          <a:p>
            <a:pPr marL="0" lvl="0" indent="0" algn="just"/>
            <a:endParaRPr lang="en-US" sz="1400" dirty="0"/>
          </a:p>
          <a:p>
            <a:pPr marL="0" lvl="0" indent="0" algn="just"/>
            <a:r>
              <a:rPr lang="en-US" sz="1400" dirty="0">
                <a:solidFill>
                  <a:srgbClr val="FFFF00"/>
                </a:solidFill>
                <a:latin typeface="Segoe UI Variable Display Semib" pitchFamily="2" charset="0"/>
              </a:rPr>
              <a:t>Interactivity and flexibility: </a:t>
            </a:r>
            <a:r>
              <a:rPr lang="en-US" sz="1400" dirty="0"/>
              <a:t>The AR application offers interactivity and flexibility, allowing users to view the 3D model of the building from different perspectives and angles.</a:t>
            </a:r>
            <a:endParaRPr sz="1400" dirty="0"/>
          </a:p>
        </p:txBody>
      </p:sp>
      <p:sp>
        <p:nvSpPr>
          <p:cNvPr id="443" name="Google Shape;443;p35"/>
          <p:cNvSpPr txBox="1">
            <a:spLocks noGrp="1"/>
          </p:cNvSpPr>
          <p:nvPr>
            <p:ph type="title"/>
          </p:nvPr>
        </p:nvSpPr>
        <p:spPr>
          <a:xfrm>
            <a:off x="2602950" y="618146"/>
            <a:ext cx="39381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PROPOSED SYSTEM</a:t>
            </a:r>
            <a:endParaRPr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424" name="Google Shape;424;p34"/>
          <p:cNvPicPr preferRelativeResize="0"/>
          <p:nvPr/>
        </p:nvPicPr>
        <p:blipFill rotWithShape="1">
          <a:blip r:embed="rId3">
            <a:alphaModFix/>
          </a:blip>
          <a:srcRect r="-14429"/>
          <a:stretch/>
        </p:blipFill>
        <p:spPr>
          <a:xfrm flipH="1">
            <a:off x="7136495" y="698034"/>
            <a:ext cx="1351800" cy="1181375"/>
          </a:xfrm>
          <a:prstGeom prst="rect">
            <a:avLst/>
          </a:prstGeom>
          <a:noFill/>
          <a:ln>
            <a:noFill/>
          </a:ln>
        </p:spPr>
      </p:pic>
      <p:pic>
        <p:nvPicPr>
          <p:cNvPr id="425" name="Google Shape;425;p34"/>
          <p:cNvPicPr preferRelativeResize="0"/>
          <p:nvPr/>
        </p:nvPicPr>
        <p:blipFill rotWithShape="1">
          <a:blip r:embed="rId3">
            <a:alphaModFix/>
          </a:blip>
          <a:srcRect b="18526"/>
          <a:stretch/>
        </p:blipFill>
        <p:spPr>
          <a:xfrm flipH="1">
            <a:off x="3487525" y="3952301"/>
            <a:ext cx="1450075" cy="1181375"/>
          </a:xfrm>
          <a:prstGeom prst="rect">
            <a:avLst/>
          </a:prstGeom>
          <a:noFill/>
          <a:ln>
            <a:noFill/>
          </a:ln>
        </p:spPr>
      </p:pic>
      <p:pic>
        <p:nvPicPr>
          <p:cNvPr id="427" name="Google Shape;427;p34"/>
          <p:cNvPicPr preferRelativeResize="0"/>
          <p:nvPr/>
        </p:nvPicPr>
        <p:blipFill>
          <a:blip r:embed="rId4">
            <a:alphaModFix/>
          </a:blip>
          <a:stretch>
            <a:fillRect/>
          </a:stretch>
        </p:blipFill>
        <p:spPr>
          <a:xfrm>
            <a:off x="7975250" y="243350"/>
            <a:ext cx="161925" cy="161925"/>
          </a:xfrm>
          <a:prstGeom prst="rect">
            <a:avLst/>
          </a:prstGeom>
          <a:noFill/>
          <a:ln>
            <a:noFill/>
          </a:ln>
        </p:spPr>
      </p:pic>
      <p:pic>
        <p:nvPicPr>
          <p:cNvPr id="428" name="Google Shape;428;p34"/>
          <p:cNvPicPr preferRelativeResize="0"/>
          <p:nvPr/>
        </p:nvPicPr>
        <p:blipFill>
          <a:blip r:embed="rId4">
            <a:alphaModFix/>
          </a:blip>
          <a:stretch>
            <a:fillRect/>
          </a:stretch>
        </p:blipFill>
        <p:spPr>
          <a:xfrm>
            <a:off x="5105175" y="4119575"/>
            <a:ext cx="161925" cy="161925"/>
          </a:xfrm>
          <a:prstGeom prst="rect">
            <a:avLst/>
          </a:prstGeom>
          <a:noFill/>
          <a:ln>
            <a:noFill/>
          </a:ln>
        </p:spPr>
      </p:pic>
      <p:grpSp>
        <p:nvGrpSpPr>
          <p:cNvPr id="429" name="Google Shape;429;p34"/>
          <p:cNvGrpSpPr/>
          <p:nvPr/>
        </p:nvGrpSpPr>
        <p:grpSpPr>
          <a:xfrm>
            <a:off x="5627972" y="4052166"/>
            <a:ext cx="697125" cy="373800"/>
            <a:chOff x="1019875" y="4108325"/>
            <a:chExt cx="697125" cy="373800"/>
          </a:xfrm>
        </p:grpSpPr>
        <p:sp>
          <p:nvSpPr>
            <p:cNvPr id="430" name="Google Shape;430;p34"/>
            <p:cNvSpPr/>
            <p:nvPr/>
          </p:nvSpPr>
          <p:spPr>
            <a:xfrm>
              <a:off x="1246700" y="4110700"/>
              <a:ext cx="239200" cy="368550"/>
            </a:xfrm>
            <a:custGeom>
              <a:avLst/>
              <a:gdLst/>
              <a:ahLst/>
              <a:cxnLst/>
              <a:rect l="l" t="t" r="r" b="b"/>
              <a:pathLst>
                <a:path w="9568" h="14742" extrusionOk="0">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10198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1243850"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14725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4"/>
          <p:cNvSpPr txBox="1">
            <a:spLocks noGrp="1"/>
          </p:cNvSpPr>
          <p:nvPr>
            <p:ph type="title"/>
          </p:nvPr>
        </p:nvSpPr>
        <p:spPr>
          <a:xfrm flipH="1">
            <a:off x="2619099" y="324312"/>
            <a:ext cx="3970800" cy="420042"/>
          </a:xfrm>
          <a:prstGeom prst="rect">
            <a:avLst/>
          </a:prstGeom>
        </p:spPr>
        <p:txBody>
          <a:bodyPr spcFirstLastPara="1" wrap="square" lIns="91425" tIns="91425" rIns="91425" bIns="91425" anchor="ctr" anchorCtr="0">
            <a:noAutofit/>
          </a:bodyPr>
          <a:lstStyle/>
          <a:p>
            <a:pPr lvl="0"/>
            <a:r>
              <a:rPr lang="en-US" sz="2400" dirty="0"/>
              <a:t>SYSTEM ARCHITECTURE</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707" y="982980"/>
            <a:ext cx="4320932" cy="3627186"/>
          </a:xfrm>
          <a:prstGeom prst="rect">
            <a:avLst/>
          </a:prstGeom>
        </p:spPr>
      </p:pic>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1" r="19529"/>
          <a:stretch/>
        </p:blipFill>
        <p:spPr>
          <a:xfrm>
            <a:off x="4739640" y="982980"/>
            <a:ext cx="4168140" cy="3627186"/>
          </a:xfrm>
          <a:prstGeom prst="rect">
            <a:avLst/>
          </a:prstGeom>
        </p:spPr>
      </p:pic>
      <p:pic>
        <p:nvPicPr>
          <p:cNvPr id="423" name="Google Shape;423;p34"/>
          <p:cNvPicPr preferRelativeResize="0"/>
          <p:nvPr/>
        </p:nvPicPr>
        <p:blipFill>
          <a:blip r:embed="rId7">
            <a:alphaModFix/>
          </a:blip>
          <a:stretch>
            <a:fillRect/>
          </a:stretch>
        </p:blipFill>
        <p:spPr>
          <a:xfrm>
            <a:off x="6865822" y="2460441"/>
            <a:ext cx="4545688" cy="4299450"/>
          </a:xfrm>
          <a:prstGeom prst="rect">
            <a:avLst/>
          </a:prstGeom>
          <a:noFill/>
          <a:ln>
            <a:noFill/>
          </a:ln>
        </p:spPr>
      </p:pic>
    </p:spTree>
    <p:extLst>
      <p:ext uri="{BB962C8B-B14F-4D97-AF65-F5344CB8AC3E}">
        <p14:creationId xmlns:p14="http://schemas.microsoft.com/office/powerpoint/2010/main" val="1479671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70" name="Google Shape;470;p37"/>
          <p:cNvPicPr preferRelativeResize="0"/>
          <p:nvPr/>
        </p:nvPicPr>
        <p:blipFill>
          <a:blip r:embed="rId3">
            <a:alphaModFix/>
          </a:blip>
          <a:stretch>
            <a:fillRect/>
          </a:stretch>
        </p:blipFill>
        <p:spPr>
          <a:xfrm>
            <a:off x="-1586443" y="2412612"/>
            <a:ext cx="3709850" cy="3709850"/>
          </a:xfrm>
          <a:prstGeom prst="rect">
            <a:avLst/>
          </a:prstGeom>
          <a:noFill/>
          <a:ln>
            <a:noFill/>
          </a:ln>
        </p:spPr>
      </p:pic>
      <p:pic>
        <p:nvPicPr>
          <p:cNvPr id="471" name="Google Shape;471;p37"/>
          <p:cNvPicPr preferRelativeResize="0"/>
          <p:nvPr/>
        </p:nvPicPr>
        <p:blipFill>
          <a:blip r:embed="rId4">
            <a:alphaModFix/>
          </a:blip>
          <a:stretch>
            <a:fillRect/>
          </a:stretch>
        </p:blipFill>
        <p:spPr>
          <a:xfrm flipH="1">
            <a:off x="-476600" y="-445955"/>
            <a:ext cx="1181400" cy="1181400"/>
          </a:xfrm>
          <a:prstGeom prst="rect">
            <a:avLst/>
          </a:prstGeom>
          <a:noFill/>
          <a:ln>
            <a:noFill/>
          </a:ln>
        </p:spPr>
      </p:pic>
      <p:sp>
        <p:nvSpPr>
          <p:cNvPr id="472" name="Google Shape;472;p37"/>
          <p:cNvSpPr txBox="1">
            <a:spLocks noGrp="1"/>
          </p:cNvSpPr>
          <p:nvPr>
            <p:ph type="title"/>
          </p:nvPr>
        </p:nvSpPr>
        <p:spPr>
          <a:xfrm>
            <a:off x="2514400" y="542884"/>
            <a:ext cx="432836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ea typeface="Antonio ExtraLight"/>
              </a:rPr>
              <a:t>MODULES &amp; DESCRIPTION</a:t>
            </a:r>
            <a:endParaRPr sz="2400" dirty="0">
              <a:solidFill>
                <a:schemeClr val="bg2"/>
              </a:solidFill>
              <a:latin typeface="Antonio ExtraLight"/>
              <a:ea typeface="Antonio ExtraLight"/>
              <a:cs typeface="Antonio ExtraLight"/>
              <a:sym typeface="Antonio ExtraLight"/>
            </a:endParaRPr>
          </a:p>
        </p:txBody>
      </p:sp>
      <p:sp>
        <p:nvSpPr>
          <p:cNvPr id="473" name="Google Shape;473;p37"/>
          <p:cNvSpPr txBox="1">
            <a:spLocks noGrp="1"/>
          </p:cNvSpPr>
          <p:nvPr>
            <p:ph type="body" idx="1"/>
          </p:nvPr>
        </p:nvSpPr>
        <p:spPr>
          <a:xfrm>
            <a:off x="670460" y="1235825"/>
            <a:ext cx="8016239" cy="3473336"/>
          </a:xfrm>
          <a:prstGeom prst="rect">
            <a:avLst/>
          </a:prstGeom>
        </p:spPr>
        <p:txBody>
          <a:bodyPr spcFirstLastPara="1" wrap="square" lIns="91425" tIns="91425" rIns="91425" bIns="91425" anchor="t" anchorCtr="0">
            <a:noAutofit/>
          </a:bodyPr>
          <a:lstStyle/>
          <a:p>
            <a:pPr marL="0" lvl="0" indent="0" algn="just">
              <a:buClr>
                <a:srgbClr val="273D40"/>
              </a:buClr>
              <a:buSzPts val="600"/>
              <a:buNone/>
            </a:pPr>
            <a:r>
              <a:rPr lang="en-US" dirty="0">
                <a:solidFill>
                  <a:schemeClr val="tx2"/>
                </a:solidFill>
              </a:rPr>
              <a:t>1. </a:t>
            </a:r>
            <a:r>
              <a:rPr lang="en-US" dirty="0">
                <a:solidFill>
                  <a:srgbClr val="FFFF00"/>
                </a:solidFill>
                <a:latin typeface="Copperplate Gothic Bold" panose="020E0705020206020404" pitchFamily="34" charset="0"/>
              </a:rPr>
              <a:t>User Interface Module: </a:t>
            </a:r>
            <a:r>
              <a:rPr lang="en-US" dirty="0">
                <a:solidFill>
                  <a:schemeClr val="tx2"/>
                </a:solidFill>
              </a:rPr>
              <a:t>This module provides a user-friendly interface for accessing the AR application features such as viewing the 3D model of the building, taking measurements, and adding annotations.</a:t>
            </a:r>
          </a:p>
          <a:p>
            <a:pPr marL="0" lvl="0" indent="0" algn="just">
              <a:buClr>
                <a:srgbClr val="273D40"/>
              </a:buClr>
              <a:buSzPts val="600"/>
              <a:buNone/>
            </a:pPr>
            <a:endParaRPr lang="en-US" dirty="0">
              <a:solidFill>
                <a:schemeClr val="tx2"/>
              </a:solidFill>
            </a:endParaRPr>
          </a:p>
          <a:p>
            <a:pPr marL="0" lvl="0" indent="0" algn="just">
              <a:buClr>
                <a:srgbClr val="273D40"/>
              </a:buClr>
              <a:buSzPts val="600"/>
              <a:buNone/>
            </a:pPr>
            <a:r>
              <a:rPr lang="en-US" dirty="0">
                <a:solidFill>
                  <a:schemeClr val="tx2"/>
                </a:solidFill>
              </a:rPr>
              <a:t>2. </a:t>
            </a:r>
            <a:r>
              <a:rPr lang="en-US" dirty="0">
                <a:solidFill>
                  <a:srgbClr val="FFFF00"/>
                </a:solidFill>
                <a:latin typeface="Copperplate Gothic Bold" panose="020E0705020206020404" pitchFamily="34" charset="0"/>
              </a:rPr>
              <a:t>Tracking Module: </a:t>
            </a:r>
            <a:r>
              <a:rPr lang="en-US" dirty="0">
                <a:solidFill>
                  <a:schemeClr val="tx2"/>
                </a:solidFill>
              </a:rPr>
              <a:t>The tracking module is responsible for tracking the user's movement and positioning the virtual objects accordingly. It uses sensors such as accelerometers, gyroscopes, and compasses to detect the user's movements and position.</a:t>
            </a:r>
          </a:p>
          <a:p>
            <a:pPr marL="0" lvl="0" indent="0" algn="just">
              <a:buClr>
                <a:srgbClr val="273D40"/>
              </a:buClr>
              <a:buSzPts val="600"/>
              <a:buNone/>
            </a:pPr>
            <a:endParaRPr lang="en-US" dirty="0">
              <a:solidFill>
                <a:schemeClr val="tx2"/>
              </a:solidFill>
            </a:endParaRPr>
          </a:p>
          <a:p>
            <a:pPr marL="0" lvl="0" indent="0" algn="just">
              <a:buClr>
                <a:srgbClr val="273D40"/>
              </a:buClr>
              <a:buSzPts val="600"/>
              <a:buNone/>
            </a:pPr>
            <a:r>
              <a:rPr lang="en-US" dirty="0">
                <a:solidFill>
                  <a:schemeClr val="tx2"/>
                </a:solidFill>
              </a:rPr>
              <a:t>3. </a:t>
            </a:r>
            <a:r>
              <a:rPr lang="en-US" dirty="0">
                <a:solidFill>
                  <a:srgbClr val="FFFF00"/>
                </a:solidFill>
                <a:latin typeface="Copperplate Gothic Bold" panose="020E0705020206020404" pitchFamily="34" charset="0"/>
              </a:rPr>
              <a:t>Rendering Module: </a:t>
            </a:r>
            <a:r>
              <a:rPr lang="en-US" dirty="0">
                <a:solidFill>
                  <a:schemeClr val="tx2"/>
                </a:solidFill>
              </a:rPr>
              <a:t>This module is responsible for rendering the 3D model of the building onto the user's real-world view. It uses computer graphics techniques such as texturing, lighting, and shading to create a realistic and immersive experience.</a:t>
            </a:r>
          </a:p>
          <a:p>
            <a:pPr marL="0" lvl="0" indent="0" algn="just">
              <a:buClr>
                <a:srgbClr val="273D40"/>
              </a:buClr>
              <a:buSzPts val="600"/>
              <a:buNone/>
            </a:pPr>
            <a:endParaRPr lang="en-US" dirty="0">
              <a:solidFill>
                <a:schemeClr val="tx2"/>
              </a:solidFill>
            </a:endParaRPr>
          </a:p>
          <a:p>
            <a:pPr marL="0" lvl="0" indent="0" algn="just">
              <a:buClr>
                <a:srgbClr val="273D40"/>
              </a:buClr>
              <a:buSzPts val="600"/>
              <a:buNone/>
            </a:pPr>
            <a:r>
              <a:rPr lang="en-US" dirty="0">
                <a:solidFill>
                  <a:schemeClr val="tx2"/>
                </a:solidFill>
              </a:rPr>
              <a:t>4. </a:t>
            </a:r>
            <a:r>
              <a:rPr lang="en-US" dirty="0">
                <a:solidFill>
                  <a:srgbClr val="FFFF00"/>
                </a:solidFill>
                <a:latin typeface="Copperplate Gothic Bold" panose="020E0705020206020404" pitchFamily="34" charset="0"/>
              </a:rPr>
              <a:t>Cloud Storage Module: </a:t>
            </a:r>
            <a:r>
              <a:rPr lang="en-US" dirty="0">
                <a:solidFill>
                  <a:schemeClr val="tx2"/>
                </a:solidFill>
              </a:rPr>
              <a:t>The cloud storage module is responsible for storing and retrieving the 3D model of the building from a cloud-based server. This ensures that the latest version of the building design is always available to users and can be easily shared between stakeholders.</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Metaverse Minitheme by Slidesgo">
  <a:themeElements>
    <a:clrScheme name="Simple Light">
      <a:dk1>
        <a:srgbClr val="0C0F14"/>
      </a:dk1>
      <a:lt1>
        <a:srgbClr val="B870FF"/>
      </a:lt1>
      <a:dk2>
        <a:srgbClr val="E66083"/>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690</Words>
  <Application>Microsoft Office PowerPoint</Application>
  <PresentationFormat>On-screen Show (16:9)</PresentationFormat>
  <Paragraphs>68</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Lato</vt:lpstr>
      <vt:lpstr>BACKCOUNTRY</vt:lpstr>
      <vt:lpstr>Antonio ExtraLight</vt:lpstr>
      <vt:lpstr>Segoe UI Variable Display Semib</vt:lpstr>
      <vt:lpstr>Poppins</vt:lpstr>
      <vt:lpstr>Copperplate Gothic Bold</vt:lpstr>
      <vt:lpstr>Arial</vt:lpstr>
      <vt:lpstr>Berlin Sans FB Demi</vt:lpstr>
      <vt:lpstr>Book Antiqua</vt:lpstr>
      <vt:lpstr>Metaverse Minitheme by Slidesgo</vt:lpstr>
      <vt:lpstr>ARMULTIVERSE</vt:lpstr>
      <vt:lpstr>DEVELOPMENT TEAM</vt:lpstr>
      <vt:lpstr>Abstract</vt:lpstr>
      <vt:lpstr>LITRATURE SURVEYS ON AUGMENTED REALITY </vt:lpstr>
      <vt:lpstr>EXISTING SYSTEM</vt:lpstr>
      <vt:lpstr>EXISTING SYSTEM</vt:lpstr>
      <vt:lpstr>PROPOSED SYSTEM</vt:lpstr>
      <vt:lpstr>SYSTEM ARCHITECTURE</vt:lpstr>
      <vt:lpstr>MODULES &amp; DESCRIPTION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ARMULTIVERSE</dc:title>
  <dc:creator>RAJAMANI STARK</dc:creator>
  <cp:lastModifiedBy>RAJAMANI STARK</cp:lastModifiedBy>
  <cp:revision>43</cp:revision>
  <dcterms:modified xsi:type="dcterms:W3CDTF">2023-05-28T07:00:08Z</dcterms:modified>
</cp:coreProperties>
</file>