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325" r:id="rId5"/>
    <p:sldId id="345" r:id="rId6"/>
    <p:sldId id="341" r:id="rId7"/>
    <p:sldId id="327" r:id="rId8"/>
    <p:sldId id="342" r:id="rId9"/>
    <p:sldId id="326" r:id="rId10"/>
    <p:sldId id="346" r:id="rId11"/>
    <p:sldId id="340" r:id="rId12"/>
    <p:sldId id="343" r:id="rId13"/>
    <p:sldId id="344" r:id="rId14"/>
    <p:sldId id="34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05" autoAdjust="0"/>
  </p:normalViewPr>
  <p:slideViewPr>
    <p:cSldViewPr snapToGrid="0">
      <p:cViewPr varScale="1">
        <p:scale>
          <a:sx n="74" d="100"/>
          <a:sy n="74" d="100"/>
        </p:scale>
        <p:origin x="1042" y="72"/>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8/30/2023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8/30/2023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38200" y="3108960"/>
            <a:ext cx="6172200" cy="457200"/>
          </a:xfrm>
        </p:spPr>
        <p:txBody>
          <a:bodyPr/>
          <a:lstStyle/>
          <a:p>
            <a:r>
              <a:rPr lang="en-US" dirty="0"/>
              <a:t>INDIAN CULTURE MANAGEMENT SYSTEM</a:t>
            </a:r>
          </a:p>
        </p:txBody>
      </p:sp>
      <p:pic>
        <p:nvPicPr>
          <p:cNvPr id="3" name="Picture 2">
            <a:extLst>
              <a:ext uri="{FF2B5EF4-FFF2-40B4-BE49-F238E27FC236}">
                <a16:creationId xmlns:a16="http://schemas.microsoft.com/office/drawing/2014/main" id="{A15B5111-D372-64DB-1D7F-43A3588EE713}"/>
              </a:ext>
            </a:extLst>
          </p:cNvPr>
          <p:cNvPicPr>
            <a:picLocks noChangeAspect="1"/>
          </p:cNvPicPr>
          <p:nvPr/>
        </p:nvPicPr>
        <p:blipFill>
          <a:blip r:embed="rId2"/>
          <a:stretch>
            <a:fillRect/>
          </a:stretch>
        </p:blipFill>
        <p:spPr>
          <a:xfrm>
            <a:off x="7036172" y="1076960"/>
            <a:ext cx="4059762" cy="4064000"/>
          </a:xfrm>
          <a:prstGeom prst="rect">
            <a:avLst/>
          </a:prstGeom>
        </p:spPr>
      </p:pic>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C95343-0508-9B9F-7495-0BF642B5C825}"/>
              </a:ext>
            </a:extLst>
          </p:cNvPr>
          <p:cNvSpPr>
            <a:spLocks noGrp="1"/>
          </p:cNvSpPr>
          <p:nvPr>
            <p:ph type="sldNum" sz="quarter" idx="10"/>
          </p:nvPr>
        </p:nvSpPr>
        <p:spPr/>
        <p:txBody>
          <a:bodyPr/>
          <a:lstStyle/>
          <a:p>
            <a:fld id="{75DF2D63-3FF5-D547-96B9-BE9CCD1ABA58}" type="slidenum">
              <a:rPr lang="en-US" smtClean="0"/>
              <a:pPr/>
              <a:t>10</a:t>
            </a:fld>
            <a:endParaRPr lang="en-US" dirty="0"/>
          </a:p>
        </p:txBody>
      </p:sp>
      <p:sp>
        <p:nvSpPr>
          <p:cNvPr id="3" name="Footer Placeholder 2">
            <a:extLst>
              <a:ext uri="{FF2B5EF4-FFF2-40B4-BE49-F238E27FC236}">
                <a16:creationId xmlns:a16="http://schemas.microsoft.com/office/drawing/2014/main" id="{3B1DE957-24B9-B9F8-2FC9-68C70AF55F6D}"/>
              </a:ext>
            </a:extLst>
          </p:cNvPr>
          <p:cNvSpPr>
            <a:spLocks noGrp="1"/>
          </p:cNvSpPr>
          <p:nvPr>
            <p:ph type="ftr" sz="quarter" idx="11"/>
          </p:nvPr>
        </p:nvSpPr>
        <p:spPr/>
        <p:txBody>
          <a:bodyPr/>
          <a:lstStyle/>
          <a:p>
            <a:r>
              <a:rPr lang="en-US"/>
              <a:t>presentation title</a:t>
            </a:r>
            <a:endParaRPr lang="en-US" dirty="0"/>
          </a:p>
        </p:txBody>
      </p:sp>
      <p:sp>
        <p:nvSpPr>
          <p:cNvPr id="4" name="Text Placeholder 3">
            <a:extLst>
              <a:ext uri="{FF2B5EF4-FFF2-40B4-BE49-F238E27FC236}">
                <a16:creationId xmlns:a16="http://schemas.microsoft.com/office/drawing/2014/main" id="{3D25F9E3-191C-717C-C944-2AA85A3C4F7B}"/>
              </a:ext>
            </a:extLst>
          </p:cNvPr>
          <p:cNvSpPr>
            <a:spLocks noGrp="1"/>
          </p:cNvSpPr>
          <p:nvPr>
            <p:ph type="body" sz="quarter" idx="12"/>
          </p:nvPr>
        </p:nvSpPr>
        <p:spPr/>
        <p:txBody>
          <a:bodyPr/>
          <a:lstStyle/>
          <a:p>
            <a:pPr marL="342900" indent="-342900" algn="l">
              <a:buFont typeface="Wingdings" panose="05000000000000000000" pitchFamily="2" charset="2"/>
              <a:buChar char="Ø"/>
            </a:pPr>
            <a:r>
              <a:rPr lang="en-IN" b="1" i="0" dirty="0">
                <a:effectLst/>
                <a:latin typeface="Söhne"/>
              </a:rPr>
              <a:t>Promotion of Indian Culture</a:t>
            </a:r>
          </a:p>
          <a:p>
            <a:pPr marL="342900" indent="-342900" algn="l">
              <a:buFont typeface="Wingdings" panose="05000000000000000000" pitchFamily="2" charset="2"/>
              <a:buChar char="Ø"/>
            </a:pPr>
            <a:r>
              <a:rPr lang="en-IN" b="1" i="0" dirty="0">
                <a:effectLst/>
                <a:latin typeface="Söhne"/>
              </a:rPr>
              <a:t>Awareness Generation</a:t>
            </a:r>
          </a:p>
          <a:p>
            <a:pPr marL="342900" indent="-342900" algn="l">
              <a:buFont typeface="Wingdings" panose="05000000000000000000" pitchFamily="2" charset="2"/>
              <a:buChar char="Ø"/>
            </a:pPr>
            <a:r>
              <a:rPr lang="en-IN" b="1" i="0" dirty="0">
                <a:effectLst/>
                <a:latin typeface="Söhne"/>
              </a:rPr>
              <a:t>Educational Resource</a:t>
            </a:r>
          </a:p>
          <a:p>
            <a:pPr marL="342900" indent="-342900" algn="l">
              <a:buFont typeface="Wingdings" panose="05000000000000000000" pitchFamily="2" charset="2"/>
              <a:buChar char="Ø"/>
            </a:pPr>
            <a:r>
              <a:rPr lang="en-IN" b="1" i="0" dirty="0">
                <a:effectLst/>
                <a:latin typeface="Söhne"/>
              </a:rPr>
              <a:t>Cultural Exchange Facilitator</a:t>
            </a:r>
          </a:p>
          <a:p>
            <a:pPr marL="342900" indent="-342900" algn="l">
              <a:buFont typeface="Wingdings" panose="05000000000000000000" pitchFamily="2" charset="2"/>
              <a:buChar char="Ø"/>
            </a:pPr>
            <a:r>
              <a:rPr lang="en-IN" b="1" i="0" dirty="0">
                <a:effectLst/>
                <a:latin typeface="Söhne"/>
              </a:rPr>
              <a:t>Community Building</a:t>
            </a:r>
            <a:endParaRPr lang="en-IN" dirty="0"/>
          </a:p>
        </p:txBody>
      </p:sp>
      <p:sp>
        <p:nvSpPr>
          <p:cNvPr id="6" name="Title 5">
            <a:extLst>
              <a:ext uri="{FF2B5EF4-FFF2-40B4-BE49-F238E27FC236}">
                <a16:creationId xmlns:a16="http://schemas.microsoft.com/office/drawing/2014/main" id="{F982A41F-70BB-3F1B-92B0-678A5EE2203E}"/>
              </a:ext>
            </a:extLst>
          </p:cNvPr>
          <p:cNvSpPr>
            <a:spLocks noGrp="1"/>
          </p:cNvSpPr>
          <p:nvPr>
            <p:ph type="title"/>
          </p:nvPr>
        </p:nvSpPr>
        <p:spPr/>
        <p:txBody>
          <a:bodyPr/>
          <a:lstStyle/>
          <a:p>
            <a:r>
              <a:rPr lang="en-IN" dirty="0"/>
              <a:t>GOALS</a:t>
            </a:r>
          </a:p>
        </p:txBody>
      </p:sp>
    </p:spTree>
    <p:extLst>
      <p:ext uri="{BB962C8B-B14F-4D97-AF65-F5344CB8AC3E}">
        <p14:creationId xmlns:p14="http://schemas.microsoft.com/office/powerpoint/2010/main" val="1783404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72DD12-57B3-D378-0588-9288D7AE20C2}"/>
              </a:ext>
            </a:extLst>
          </p:cNvPr>
          <p:cNvSpPr>
            <a:spLocks noGrp="1"/>
          </p:cNvSpPr>
          <p:nvPr>
            <p:ph type="sldNum" sz="quarter" idx="11"/>
          </p:nvPr>
        </p:nvSpPr>
        <p:spPr/>
        <p:txBody>
          <a:bodyPr/>
          <a:lstStyle/>
          <a:p>
            <a:fld id="{75DF2D63-3FF5-D547-96B9-BE9CCD1ABA58}" type="slidenum">
              <a:rPr lang="en-US" smtClean="0"/>
              <a:t>11</a:t>
            </a:fld>
            <a:endParaRPr lang="en-US" dirty="0"/>
          </a:p>
        </p:txBody>
      </p:sp>
      <p:sp>
        <p:nvSpPr>
          <p:cNvPr id="3" name="Footer Placeholder 2">
            <a:extLst>
              <a:ext uri="{FF2B5EF4-FFF2-40B4-BE49-F238E27FC236}">
                <a16:creationId xmlns:a16="http://schemas.microsoft.com/office/drawing/2014/main" id="{A06E2807-A815-317A-027E-63AE4C969709}"/>
              </a:ext>
            </a:extLst>
          </p:cNvPr>
          <p:cNvSpPr>
            <a:spLocks noGrp="1"/>
          </p:cNvSpPr>
          <p:nvPr>
            <p:ph type="ftr" sz="quarter" idx="12"/>
          </p:nvPr>
        </p:nvSpPr>
        <p:spPr/>
        <p:txBody>
          <a:bodyPr/>
          <a:lstStyle/>
          <a:p>
            <a:r>
              <a:rPr lang="en-US"/>
              <a:t>presentation title</a:t>
            </a:r>
            <a:endParaRPr lang="en-US" dirty="0"/>
          </a:p>
        </p:txBody>
      </p:sp>
      <p:pic>
        <p:nvPicPr>
          <p:cNvPr id="5" name="Picture 4">
            <a:extLst>
              <a:ext uri="{FF2B5EF4-FFF2-40B4-BE49-F238E27FC236}">
                <a16:creationId xmlns:a16="http://schemas.microsoft.com/office/drawing/2014/main" id="{8D9073D6-EBEE-EA7D-5C85-053AD39EA48F}"/>
              </a:ext>
            </a:extLst>
          </p:cNvPr>
          <p:cNvPicPr>
            <a:picLocks noChangeAspect="1"/>
          </p:cNvPicPr>
          <p:nvPr/>
        </p:nvPicPr>
        <p:blipFill>
          <a:blip r:embed="rId2"/>
          <a:stretch>
            <a:fillRect/>
          </a:stretch>
        </p:blipFill>
        <p:spPr>
          <a:xfrm>
            <a:off x="2286000" y="876300"/>
            <a:ext cx="7620000" cy="5105400"/>
          </a:xfrm>
          <a:prstGeom prst="rect">
            <a:avLst/>
          </a:prstGeom>
        </p:spPr>
      </p:pic>
    </p:spTree>
    <p:extLst>
      <p:ext uri="{BB962C8B-B14F-4D97-AF65-F5344CB8AC3E}">
        <p14:creationId xmlns:p14="http://schemas.microsoft.com/office/powerpoint/2010/main" val="1947823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4149DF-4D01-2266-62D9-42D9774ED2A7}"/>
              </a:ext>
            </a:extLst>
          </p:cNvPr>
          <p:cNvSpPr>
            <a:spLocks noGrp="1"/>
          </p:cNvSpPr>
          <p:nvPr>
            <p:ph type="sldNum" sz="quarter" idx="10"/>
          </p:nvPr>
        </p:nvSpPr>
        <p:spPr/>
        <p:txBody>
          <a:bodyPr/>
          <a:lstStyle/>
          <a:p>
            <a:fld id="{75DF2D63-3FF5-D547-96B9-BE9CCD1ABA58}" type="slidenum">
              <a:rPr lang="en-US" smtClean="0"/>
              <a:pPr/>
              <a:t>2</a:t>
            </a:fld>
            <a:endParaRPr lang="en-US" dirty="0"/>
          </a:p>
        </p:txBody>
      </p:sp>
      <p:sp>
        <p:nvSpPr>
          <p:cNvPr id="3" name="Footer Placeholder 2">
            <a:extLst>
              <a:ext uri="{FF2B5EF4-FFF2-40B4-BE49-F238E27FC236}">
                <a16:creationId xmlns:a16="http://schemas.microsoft.com/office/drawing/2014/main" id="{724FFAED-E338-DA0D-2342-00BEBD61B968}"/>
              </a:ext>
            </a:extLst>
          </p:cNvPr>
          <p:cNvSpPr>
            <a:spLocks noGrp="1"/>
          </p:cNvSpPr>
          <p:nvPr>
            <p:ph type="ftr" sz="quarter" idx="11"/>
          </p:nvPr>
        </p:nvSpPr>
        <p:spPr/>
        <p:txBody>
          <a:bodyPr/>
          <a:lstStyle/>
          <a:p>
            <a:r>
              <a:rPr lang="en-US"/>
              <a:t>presentation title</a:t>
            </a:r>
            <a:endParaRPr lang="en-US" dirty="0"/>
          </a:p>
        </p:txBody>
      </p:sp>
      <p:sp>
        <p:nvSpPr>
          <p:cNvPr id="4" name="Text Placeholder 3">
            <a:extLst>
              <a:ext uri="{FF2B5EF4-FFF2-40B4-BE49-F238E27FC236}">
                <a16:creationId xmlns:a16="http://schemas.microsoft.com/office/drawing/2014/main" id="{B9876361-ACD5-B4C7-2970-EF33CD9EFE70}"/>
              </a:ext>
            </a:extLst>
          </p:cNvPr>
          <p:cNvSpPr>
            <a:spLocks noGrp="1"/>
          </p:cNvSpPr>
          <p:nvPr>
            <p:ph type="body" sz="quarter" idx="12"/>
          </p:nvPr>
        </p:nvSpPr>
        <p:spPr>
          <a:xfrm>
            <a:off x="1296924" y="3068829"/>
            <a:ext cx="5488340" cy="2313940"/>
          </a:xfrm>
        </p:spPr>
        <p:txBody>
          <a:bodyPr/>
          <a:lstStyle/>
          <a:p>
            <a:pPr marL="342900" indent="-342900" algn="l">
              <a:buFont typeface="Arial" panose="020B0604020202020204" pitchFamily="34" charset="0"/>
              <a:buChar char="•"/>
            </a:pPr>
            <a:r>
              <a:rPr lang="en-IN" dirty="0"/>
              <a:t>CH.GNANA PRASUNNA - 2200030341</a:t>
            </a:r>
          </a:p>
          <a:p>
            <a:pPr marL="342900" indent="-342900" algn="l">
              <a:buFont typeface="Arial" panose="020B0604020202020204" pitchFamily="34" charset="0"/>
              <a:buChar char="•"/>
            </a:pPr>
            <a:r>
              <a:rPr lang="en-IN" dirty="0"/>
              <a:t>T.SAI SUSHMA-2200030339</a:t>
            </a:r>
          </a:p>
          <a:p>
            <a:pPr marL="342900" indent="-342900" algn="l">
              <a:buFont typeface="Arial" panose="020B0604020202020204" pitchFamily="34" charset="0"/>
              <a:buChar char="•"/>
            </a:pPr>
            <a:r>
              <a:rPr lang="en-IN" dirty="0"/>
              <a:t>D.RAJA MOUSHMI-2200030763</a:t>
            </a:r>
          </a:p>
        </p:txBody>
      </p:sp>
      <p:sp>
        <p:nvSpPr>
          <p:cNvPr id="6" name="Title 5">
            <a:extLst>
              <a:ext uri="{FF2B5EF4-FFF2-40B4-BE49-F238E27FC236}">
                <a16:creationId xmlns:a16="http://schemas.microsoft.com/office/drawing/2014/main" id="{E6728550-A843-DB23-0E59-E398FDF99935}"/>
              </a:ext>
            </a:extLst>
          </p:cNvPr>
          <p:cNvSpPr>
            <a:spLocks noGrp="1"/>
          </p:cNvSpPr>
          <p:nvPr>
            <p:ph type="title"/>
          </p:nvPr>
        </p:nvSpPr>
        <p:spPr>
          <a:xfrm>
            <a:off x="1642364" y="1908049"/>
            <a:ext cx="3959352" cy="530352"/>
          </a:xfrm>
        </p:spPr>
        <p:txBody>
          <a:bodyPr/>
          <a:lstStyle/>
          <a:p>
            <a:r>
              <a:rPr lang="en-IN" sz="2800" dirty="0"/>
              <a:t>TEAM MEMBERS:</a:t>
            </a:r>
          </a:p>
        </p:txBody>
      </p:sp>
      <p:pic>
        <p:nvPicPr>
          <p:cNvPr id="7" name="Picture 6">
            <a:extLst>
              <a:ext uri="{FF2B5EF4-FFF2-40B4-BE49-F238E27FC236}">
                <a16:creationId xmlns:a16="http://schemas.microsoft.com/office/drawing/2014/main" id="{739F5D8E-33C0-D4BC-B798-76D72EFF5B7A}"/>
              </a:ext>
            </a:extLst>
          </p:cNvPr>
          <p:cNvPicPr>
            <a:picLocks noChangeAspect="1"/>
          </p:cNvPicPr>
          <p:nvPr/>
        </p:nvPicPr>
        <p:blipFill>
          <a:blip r:embed="rId2"/>
          <a:stretch>
            <a:fillRect/>
          </a:stretch>
        </p:blipFill>
        <p:spPr>
          <a:xfrm>
            <a:off x="6960235" y="1330199"/>
            <a:ext cx="4286250" cy="2895600"/>
          </a:xfrm>
          <a:prstGeom prst="rect">
            <a:avLst/>
          </a:prstGeom>
        </p:spPr>
      </p:pic>
    </p:spTree>
    <p:extLst>
      <p:ext uri="{BB962C8B-B14F-4D97-AF65-F5344CB8AC3E}">
        <p14:creationId xmlns:p14="http://schemas.microsoft.com/office/powerpoint/2010/main" val="2769416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CB56A-086D-4635-B736-882AD067D6D7}"/>
              </a:ext>
            </a:extLst>
          </p:cNvPr>
          <p:cNvSpPr>
            <a:spLocks noGrp="1"/>
          </p:cNvSpPr>
          <p:nvPr>
            <p:ph type="title"/>
          </p:nvPr>
        </p:nvSpPr>
        <p:spPr/>
        <p:txBody>
          <a:bodyPr/>
          <a:lstStyle/>
          <a:p>
            <a:r>
              <a:rPr lang="en-IN" dirty="0"/>
              <a:t>ABSTARCT:</a:t>
            </a:r>
          </a:p>
        </p:txBody>
      </p:sp>
      <p:sp>
        <p:nvSpPr>
          <p:cNvPr id="3" name="Slide Number Placeholder 2">
            <a:extLst>
              <a:ext uri="{FF2B5EF4-FFF2-40B4-BE49-F238E27FC236}">
                <a16:creationId xmlns:a16="http://schemas.microsoft.com/office/drawing/2014/main" id="{6F1EDD34-B5A1-9CCD-223B-F74C1BC9231E}"/>
              </a:ext>
            </a:extLst>
          </p:cNvPr>
          <p:cNvSpPr>
            <a:spLocks noGrp="1"/>
          </p:cNvSpPr>
          <p:nvPr>
            <p:ph type="sldNum" sz="quarter" idx="11"/>
          </p:nvPr>
        </p:nvSpPr>
        <p:spPr/>
        <p:txBody>
          <a:bodyPr/>
          <a:lstStyle/>
          <a:p>
            <a:fld id="{75DF2D63-3FF5-D547-96B9-BE9CCD1ABA58}" type="slidenum">
              <a:rPr lang="en-US" smtClean="0"/>
              <a:t>3</a:t>
            </a:fld>
            <a:endParaRPr lang="en-US" dirty="0"/>
          </a:p>
        </p:txBody>
      </p:sp>
      <p:sp>
        <p:nvSpPr>
          <p:cNvPr id="4" name="Footer Placeholder 3">
            <a:extLst>
              <a:ext uri="{FF2B5EF4-FFF2-40B4-BE49-F238E27FC236}">
                <a16:creationId xmlns:a16="http://schemas.microsoft.com/office/drawing/2014/main" id="{78A303F8-DEEC-4025-A778-7F357634B7D5}"/>
              </a:ext>
            </a:extLst>
          </p:cNvPr>
          <p:cNvSpPr>
            <a:spLocks noGrp="1"/>
          </p:cNvSpPr>
          <p:nvPr>
            <p:ph type="ftr" sz="quarter" idx="12"/>
          </p:nvPr>
        </p:nvSpPr>
        <p:spPr/>
        <p:txBody>
          <a:bodyPr/>
          <a:lstStyle/>
          <a:p>
            <a:r>
              <a:rPr lang="en-US"/>
              <a:t>presentation title</a:t>
            </a:r>
            <a:endParaRPr lang="en-US" dirty="0"/>
          </a:p>
        </p:txBody>
      </p:sp>
      <p:sp>
        <p:nvSpPr>
          <p:cNvPr id="5" name="TextBox 4">
            <a:extLst>
              <a:ext uri="{FF2B5EF4-FFF2-40B4-BE49-F238E27FC236}">
                <a16:creationId xmlns:a16="http://schemas.microsoft.com/office/drawing/2014/main" id="{2B5184EE-1A8A-56CF-C083-07898051D1BC}"/>
              </a:ext>
            </a:extLst>
          </p:cNvPr>
          <p:cNvSpPr txBox="1"/>
          <p:nvPr/>
        </p:nvSpPr>
        <p:spPr>
          <a:xfrm>
            <a:off x="1402080" y="1865718"/>
            <a:ext cx="9591040" cy="2554545"/>
          </a:xfrm>
          <a:prstGeom prst="rect">
            <a:avLst/>
          </a:prstGeom>
          <a:noFill/>
        </p:spPr>
        <p:txBody>
          <a:bodyPr wrap="square" rtlCol="0">
            <a:spAutoFit/>
          </a:bodyPr>
          <a:lstStyle/>
          <a:p>
            <a:pPr algn="just"/>
            <a:r>
              <a:rPr lang="en-US" sz="2000" dirty="0">
                <a:latin typeface="Calibri" panose="020F0502020204030204" pitchFamily="34" charset="0"/>
                <a:ea typeface="Calibri" panose="020F0502020204030204" pitchFamily="34" charset="0"/>
                <a:cs typeface="Calibri" panose="020F0502020204030204" pitchFamily="34" charset="0"/>
              </a:rPr>
              <a:t>The Indian Culture Management System is a web-based platform created to preserve, advance, and oversee India's rich cultural heritage. As an online repository, it provides comprehensive information on Indian traditions, art forms, festivals, historical landmarks, and cultural events. The system's main goal is to enhance awareness and appreciation of Indian culture, offering educational resources and fostering cultural exchange among a diverse audience. By serving as a central hub for exploring and understanding India's cultural legacy, this system plays a pivotal role in safeguarding and globally promoting its cultural heritage.</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792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dirty="0"/>
              <a:t>Introduction</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4</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053343" y="2438401"/>
            <a:ext cx="5760720" cy="3319272"/>
          </a:xfrm>
        </p:spPr>
        <p:txBody>
          <a:bodyPr/>
          <a:lstStyle/>
          <a:p>
            <a:pPr marL="0" indent="0">
              <a:lnSpc>
                <a:spcPts val="2400"/>
              </a:lnSpc>
              <a:buNone/>
            </a:pPr>
            <a:r>
              <a:rPr lang="en-US" b="0" i="0" dirty="0">
                <a:effectLst/>
                <a:latin typeface="-apple-system"/>
              </a:rPr>
              <a:t>The Indian Culture Management System is a web-based application that aims to preserve, promote, and manage the rich and diverse cultural heritage of India. The system provides a comprehensive platform for users to learn about Indian culture, from its history and traditions to its art, music, and dance.</a:t>
            </a:r>
            <a:r>
              <a:rPr lang="en-US" sz="2000" spc="0" dirty="0">
                <a:ea typeface="+mn-lt"/>
                <a:cs typeface="+mn-lt"/>
              </a:rPr>
              <a:t>.</a:t>
            </a:r>
            <a:endParaRPr lang="en-US" sz="2000" spc="0" dirty="0"/>
          </a:p>
        </p:txBody>
      </p:sp>
      <p:pic>
        <p:nvPicPr>
          <p:cNvPr id="10" name="Picture Placeholder 9">
            <a:extLst>
              <a:ext uri="{FF2B5EF4-FFF2-40B4-BE49-F238E27FC236}">
                <a16:creationId xmlns:a16="http://schemas.microsoft.com/office/drawing/2014/main" id="{55D70704-5AF7-3054-0105-E189727BBBD5}"/>
              </a:ext>
            </a:extLst>
          </p:cNvPr>
          <p:cNvPicPr>
            <a:picLocks noGrp="1" noChangeAspect="1"/>
          </p:cNvPicPr>
          <p:nvPr>
            <p:ph type="pic" sz="quarter" idx="13"/>
          </p:nvPr>
        </p:nvPicPr>
        <p:blipFill>
          <a:blip r:embed="rId2"/>
          <a:srcRect l="222" r="222"/>
          <a:stretch>
            <a:fillRect/>
          </a:stretch>
        </p:blipFill>
        <p:spPr>
          <a:xfrm>
            <a:off x="1496688" y="1673352"/>
            <a:ext cx="3200400" cy="3200400"/>
          </a:xfrm>
        </p:spPr>
      </p:pic>
    </p:spTree>
    <p:extLst>
      <p:ext uri="{BB962C8B-B14F-4D97-AF65-F5344CB8AC3E}">
        <p14:creationId xmlns:p14="http://schemas.microsoft.com/office/powerpoint/2010/main" val="2810133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5B4C5-BF9F-20AA-1AD6-9F33E0DB8A4B}"/>
              </a:ext>
            </a:extLst>
          </p:cNvPr>
          <p:cNvSpPr>
            <a:spLocks noGrp="1"/>
          </p:cNvSpPr>
          <p:nvPr>
            <p:ph type="title"/>
          </p:nvPr>
        </p:nvSpPr>
        <p:spPr>
          <a:xfrm>
            <a:off x="1442720" y="1503680"/>
            <a:ext cx="3929380" cy="4363720"/>
          </a:xfrm>
        </p:spPr>
        <p:txBody>
          <a:bodyPr/>
          <a:lstStyle/>
          <a:p>
            <a:r>
              <a:rPr lang="en-IN" dirty="0"/>
              <a:t>GRAPHICAL REPRESENTATION ON </a:t>
            </a:r>
            <a:r>
              <a:rPr lang="en-IN" b="1" dirty="0"/>
              <a:t>INDIAN CULTURE MANAGEMENT SYSTEM</a:t>
            </a:r>
          </a:p>
        </p:txBody>
      </p:sp>
      <p:sp>
        <p:nvSpPr>
          <p:cNvPr id="5" name="Slide Number Placeholder 4">
            <a:extLst>
              <a:ext uri="{FF2B5EF4-FFF2-40B4-BE49-F238E27FC236}">
                <a16:creationId xmlns:a16="http://schemas.microsoft.com/office/drawing/2014/main" id="{19660861-9274-8E2C-FDAC-CFFB177C5A3C}"/>
              </a:ext>
            </a:extLst>
          </p:cNvPr>
          <p:cNvSpPr>
            <a:spLocks noGrp="1"/>
          </p:cNvSpPr>
          <p:nvPr>
            <p:ph type="sldNum" sz="quarter" idx="11"/>
          </p:nvPr>
        </p:nvSpPr>
        <p:spPr/>
        <p:txBody>
          <a:bodyPr/>
          <a:lstStyle/>
          <a:p>
            <a:fld id="{75DF2D63-3FF5-D547-96B9-BE9CCD1ABA58}" type="slidenum">
              <a:rPr lang="en-US" smtClean="0"/>
              <a:t>5</a:t>
            </a:fld>
            <a:endParaRPr lang="en-US" dirty="0"/>
          </a:p>
        </p:txBody>
      </p:sp>
      <p:sp>
        <p:nvSpPr>
          <p:cNvPr id="6" name="Footer Placeholder 5">
            <a:extLst>
              <a:ext uri="{FF2B5EF4-FFF2-40B4-BE49-F238E27FC236}">
                <a16:creationId xmlns:a16="http://schemas.microsoft.com/office/drawing/2014/main" id="{9202F4E7-C52A-3D62-90EB-E1F50DAD97F4}"/>
              </a:ext>
            </a:extLst>
          </p:cNvPr>
          <p:cNvSpPr>
            <a:spLocks noGrp="1"/>
          </p:cNvSpPr>
          <p:nvPr>
            <p:ph type="ftr" sz="quarter" idx="12"/>
          </p:nvPr>
        </p:nvSpPr>
        <p:spPr/>
        <p:txBody>
          <a:bodyPr/>
          <a:lstStyle/>
          <a:p>
            <a:r>
              <a:rPr lang="en-US"/>
              <a:t>presentation title</a:t>
            </a:r>
            <a:endParaRPr lang="en-US" dirty="0"/>
          </a:p>
        </p:txBody>
      </p:sp>
      <p:pic>
        <p:nvPicPr>
          <p:cNvPr id="12" name="Picture 11">
            <a:extLst>
              <a:ext uri="{FF2B5EF4-FFF2-40B4-BE49-F238E27FC236}">
                <a16:creationId xmlns:a16="http://schemas.microsoft.com/office/drawing/2014/main" id="{7C66A709-17D2-949E-F088-38187789749A}"/>
              </a:ext>
            </a:extLst>
          </p:cNvPr>
          <p:cNvPicPr>
            <a:picLocks noChangeAspect="1"/>
          </p:cNvPicPr>
          <p:nvPr/>
        </p:nvPicPr>
        <p:blipFill>
          <a:blip r:embed="rId2"/>
          <a:stretch>
            <a:fillRect/>
          </a:stretch>
        </p:blipFill>
        <p:spPr>
          <a:xfrm>
            <a:off x="6096001" y="478774"/>
            <a:ext cx="5394960" cy="5559441"/>
          </a:xfrm>
          <a:prstGeom prst="rect">
            <a:avLst/>
          </a:prstGeom>
        </p:spPr>
      </p:pic>
    </p:spTree>
    <p:extLst>
      <p:ext uri="{BB962C8B-B14F-4D97-AF65-F5344CB8AC3E}">
        <p14:creationId xmlns:p14="http://schemas.microsoft.com/office/powerpoint/2010/main" val="1841566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95400" y="1124712"/>
            <a:ext cx="3916680" cy="714248"/>
          </a:xfrm>
        </p:spPr>
        <p:txBody>
          <a:bodyPr/>
          <a:lstStyle/>
          <a:p>
            <a:r>
              <a:rPr lang="en-US" dirty="0"/>
              <a:t>OBJECTIVES</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6</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95400" y="2148840"/>
            <a:ext cx="4160520" cy="3642360"/>
          </a:xfrm>
        </p:spPr>
        <p:txBody>
          <a:bodyPr/>
          <a:lstStyle/>
          <a:p>
            <a:pPr marL="342900" indent="-342900" algn="l" fontAlgn="auto">
              <a:buFont typeface="Wingdings" panose="05000000000000000000" pitchFamily="2" charset="2"/>
              <a:buChar char="Ø"/>
            </a:pPr>
            <a:r>
              <a:rPr lang="en-US" b="0" i="0" dirty="0">
                <a:effectLst/>
                <a:latin typeface="-apple-system"/>
              </a:rPr>
              <a:t>Preserve Indian culture</a:t>
            </a:r>
          </a:p>
          <a:p>
            <a:pPr marL="342900" indent="-342900" algn="l" fontAlgn="auto">
              <a:buFont typeface="Wingdings" panose="05000000000000000000" pitchFamily="2" charset="2"/>
              <a:buChar char="Ø"/>
            </a:pPr>
            <a:r>
              <a:rPr lang="en-US" b="0" i="0" dirty="0">
                <a:effectLst/>
                <a:latin typeface="-apple-system"/>
              </a:rPr>
              <a:t>Manage Indian culture</a:t>
            </a:r>
          </a:p>
          <a:p>
            <a:pPr marL="342900" indent="-342900" algn="l" fontAlgn="auto">
              <a:buFont typeface="Wingdings" panose="05000000000000000000" pitchFamily="2" charset="2"/>
              <a:buChar char="Ø"/>
            </a:pPr>
            <a:r>
              <a:rPr lang="en-US" b="0" i="0" dirty="0">
                <a:effectLst/>
                <a:latin typeface="-apple-system"/>
              </a:rPr>
              <a:t>Educate people about Indian culture</a:t>
            </a:r>
          </a:p>
          <a:p>
            <a:pPr marL="342900" indent="-342900" algn="l" fontAlgn="auto">
              <a:buFont typeface="Wingdings" panose="05000000000000000000" pitchFamily="2" charset="2"/>
              <a:buChar char="Ø"/>
            </a:pPr>
            <a:r>
              <a:rPr lang="en-US" b="0" i="0" dirty="0">
                <a:effectLst/>
                <a:latin typeface="-apple-system"/>
              </a:rPr>
              <a:t>Create opportunities for cultural learning</a:t>
            </a:r>
          </a:p>
          <a:p>
            <a:pPr marL="342900" indent="-342900" algn="l" fontAlgn="auto">
              <a:buFont typeface="Wingdings" panose="05000000000000000000" pitchFamily="2" charset="2"/>
              <a:buChar char="Ø"/>
            </a:pPr>
            <a:r>
              <a:rPr lang="en-US" b="0" i="0" dirty="0">
                <a:effectLst/>
                <a:latin typeface="-apple-system"/>
              </a:rPr>
              <a:t>Celebrate cultural diversity</a:t>
            </a:r>
          </a:p>
          <a:p>
            <a:endParaRPr lang="en-US" dirty="0"/>
          </a:p>
        </p:txBody>
      </p:sp>
      <p:pic>
        <p:nvPicPr>
          <p:cNvPr id="10" name="Picture Placeholder 9">
            <a:extLst>
              <a:ext uri="{FF2B5EF4-FFF2-40B4-BE49-F238E27FC236}">
                <a16:creationId xmlns:a16="http://schemas.microsoft.com/office/drawing/2014/main" id="{E11B9733-8DF3-58AD-F69A-5ACC005B0A8F}"/>
              </a:ext>
            </a:extLst>
          </p:cNvPr>
          <p:cNvPicPr>
            <a:picLocks noGrp="1" noChangeAspect="1"/>
          </p:cNvPicPr>
          <p:nvPr>
            <p:ph type="pic" sz="quarter" idx="13"/>
          </p:nvPr>
        </p:nvPicPr>
        <p:blipFill>
          <a:blip r:embed="rId2"/>
          <a:srcRect l="5542" r="5542"/>
          <a:stretch>
            <a:fillRect/>
          </a:stretch>
        </p:blipFill>
        <p:spPr>
          <a:xfrm>
            <a:off x="6007367" y="1838960"/>
            <a:ext cx="5178927" cy="3494723"/>
          </a:xfrm>
        </p:spPr>
      </p:pic>
    </p:spTree>
    <p:extLst>
      <p:ext uri="{BB962C8B-B14F-4D97-AF65-F5344CB8AC3E}">
        <p14:creationId xmlns:p14="http://schemas.microsoft.com/office/powerpoint/2010/main" val="29108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30DA58-BEC2-0A54-1351-1942593F435C}"/>
              </a:ext>
            </a:extLst>
          </p:cNvPr>
          <p:cNvSpPr>
            <a:spLocks noGrp="1"/>
          </p:cNvSpPr>
          <p:nvPr>
            <p:ph type="sldNum" sz="quarter" idx="11"/>
          </p:nvPr>
        </p:nvSpPr>
        <p:spPr/>
        <p:txBody>
          <a:bodyPr/>
          <a:lstStyle/>
          <a:p>
            <a:fld id="{75DF2D63-3FF5-D547-96B9-BE9CCD1ABA58}" type="slidenum">
              <a:rPr lang="en-US" smtClean="0"/>
              <a:t>7</a:t>
            </a:fld>
            <a:endParaRPr lang="en-US" dirty="0"/>
          </a:p>
        </p:txBody>
      </p:sp>
      <p:sp>
        <p:nvSpPr>
          <p:cNvPr id="3" name="Footer Placeholder 2">
            <a:extLst>
              <a:ext uri="{FF2B5EF4-FFF2-40B4-BE49-F238E27FC236}">
                <a16:creationId xmlns:a16="http://schemas.microsoft.com/office/drawing/2014/main" id="{8ED8C049-EA80-518C-4328-296AA7521D31}"/>
              </a:ext>
            </a:extLst>
          </p:cNvPr>
          <p:cNvSpPr>
            <a:spLocks noGrp="1"/>
          </p:cNvSpPr>
          <p:nvPr>
            <p:ph type="ftr" sz="quarter" idx="12"/>
          </p:nvPr>
        </p:nvSpPr>
        <p:spPr/>
        <p:txBody>
          <a:bodyPr/>
          <a:lstStyle/>
          <a:p>
            <a:r>
              <a:rPr lang="en-US"/>
              <a:t>presentation title</a:t>
            </a:r>
            <a:endParaRPr lang="en-US" dirty="0"/>
          </a:p>
        </p:txBody>
      </p:sp>
      <p:sp>
        <p:nvSpPr>
          <p:cNvPr id="4" name="TextBox 3">
            <a:extLst>
              <a:ext uri="{FF2B5EF4-FFF2-40B4-BE49-F238E27FC236}">
                <a16:creationId xmlns:a16="http://schemas.microsoft.com/office/drawing/2014/main" id="{AFD2C280-29D4-50EE-2C9B-A8F0C2EECDDB}"/>
              </a:ext>
            </a:extLst>
          </p:cNvPr>
          <p:cNvSpPr txBox="1"/>
          <p:nvPr/>
        </p:nvSpPr>
        <p:spPr>
          <a:xfrm>
            <a:off x="743952" y="654048"/>
            <a:ext cx="4325887" cy="523220"/>
          </a:xfrm>
          <a:prstGeom prst="rect">
            <a:avLst/>
          </a:prstGeom>
          <a:noFill/>
        </p:spPr>
        <p:txBody>
          <a:bodyPr wrap="square" rtlCol="0">
            <a:spAutoFit/>
          </a:bodyPr>
          <a:lstStyle/>
          <a:p>
            <a:r>
              <a:rPr lang="en-IN" sz="2800" dirty="0">
                <a:latin typeface="Calibri" panose="020F0502020204030204" pitchFamily="34" charset="0"/>
                <a:ea typeface="Calibri" panose="020F0502020204030204" pitchFamily="34" charset="0"/>
                <a:cs typeface="Calibri" panose="020F0502020204030204" pitchFamily="34" charset="0"/>
              </a:rPr>
              <a:t>SURVEY RESULTS:</a:t>
            </a:r>
          </a:p>
        </p:txBody>
      </p:sp>
      <p:pic>
        <p:nvPicPr>
          <p:cNvPr id="6" name="Picture 5">
            <a:extLst>
              <a:ext uri="{FF2B5EF4-FFF2-40B4-BE49-F238E27FC236}">
                <a16:creationId xmlns:a16="http://schemas.microsoft.com/office/drawing/2014/main" id="{1C9ED974-C2A2-909B-8587-4806A94BC401}"/>
              </a:ext>
            </a:extLst>
          </p:cNvPr>
          <p:cNvPicPr>
            <a:picLocks noChangeAspect="1"/>
          </p:cNvPicPr>
          <p:nvPr/>
        </p:nvPicPr>
        <p:blipFill>
          <a:blip r:embed="rId2"/>
          <a:stretch>
            <a:fillRect/>
          </a:stretch>
        </p:blipFill>
        <p:spPr>
          <a:xfrm>
            <a:off x="877824" y="1922454"/>
            <a:ext cx="4907280" cy="1824502"/>
          </a:xfrm>
          <a:prstGeom prst="rect">
            <a:avLst/>
          </a:prstGeom>
        </p:spPr>
      </p:pic>
      <p:pic>
        <p:nvPicPr>
          <p:cNvPr id="8" name="Picture 7">
            <a:extLst>
              <a:ext uri="{FF2B5EF4-FFF2-40B4-BE49-F238E27FC236}">
                <a16:creationId xmlns:a16="http://schemas.microsoft.com/office/drawing/2014/main" id="{861CE301-2A23-8277-03E0-2C93FDFBBB85}"/>
              </a:ext>
            </a:extLst>
          </p:cNvPr>
          <p:cNvPicPr>
            <a:picLocks noChangeAspect="1"/>
          </p:cNvPicPr>
          <p:nvPr/>
        </p:nvPicPr>
        <p:blipFill>
          <a:blip r:embed="rId3"/>
          <a:stretch>
            <a:fillRect/>
          </a:stretch>
        </p:blipFill>
        <p:spPr>
          <a:xfrm>
            <a:off x="877824" y="4257677"/>
            <a:ext cx="5370576" cy="1592238"/>
          </a:xfrm>
          <a:prstGeom prst="rect">
            <a:avLst/>
          </a:prstGeom>
        </p:spPr>
      </p:pic>
    </p:spTree>
    <p:extLst>
      <p:ext uri="{BB962C8B-B14F-4D97-AF65-F5344CB8AC3E}">
        <p14:creationId xmlns:p14="http://schemas.microsoft.com/office/powerpoint/2010/main" val="535094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A9898-E5B1-1D2F-240F-5620EF668C1E}"/>
              </a:ext>
            </a:extLst>
          </p:cNvPr>
          <p:cNvSpPr>
            <a:spLocks noGrp="1"/>
          </p:cNvSpPr>
          <p:nvPr>
            <p:ph type="title"/>
          </p:nvPr>
        </p:nvSpPr>
        <p:spPr/>
        <p:txBody>
          <a:bodyPr/>
          <a:lstStyle/>
          <a:p>
            <a:r>
              <a:rPr lang="en-IN" dirty="0"/>
              <a:t>EMPATHY MAP:</a:t>
            </a:r>
          </a:p>
        </p:txBody>
      </p:sp>
      <p:sp>
        <p:nvSpPr>
          <p:cNvPr id="3" name="Slide Number Placeholder 2">
            <a:extLst>
              <a:ext uri="{FF2B5EF4-FFF2-40B4-BE49-F238E27FC236}">
                <a16:creationId xmlns:a16="http://schemas.microsoft.com/office/drawing/2014/main" id="{B065809D-C3CD-7CC5-A9AC-90F74C1700FA}"/>
              </a:ext>
            </a:extLst>
          </p:cNvPr>
          <p:cNvSpPr>
            <a:spLocks noGrp="1"/>
          </p:cNvSpPr>
          <p:nvPr>
            <p:ph type="sldNum" sz="quarter" idx="11"/>
          </p:nvPr>
        </p:nvSpPr>
        <p:spPr/>
        <p:txBody>
          <a:bodyPr/>
          <a:lstStyle/>
          <a:p>
            <a:fld id="{75DF2D63-3FF5-D547-96B9-BE9CCD1ABA58}" type="slidenum">
              <a:rPr lang="en-US" smtClean="0"/>
              <a:t>8</a:t>
            </a:fld>
            <a:endParaRPr lang="en-US" dirty="0"/>
          </a:p>
        </p:txBody>
      </p:sp>
      <p:sp>
        <p:nvSpPr>
          <p:cNvPr id="4" name="Footer Placeholder 3">
            <a:extLst>
              <a:ext uri="{FF2B5EF4-FFF2-40B4-BE49-F238E27FC236}">
                <a16:creationId xmlns:a16="http://schemas.microsoft.com/office/drawing/2014/main" id="{B6BD8735-2DB3-71D3-C921-943A8F428DFE}"/>
              </a:ext>
            </a:extLst>
          </p:cNvPr>
          <p:cNvSpPr>
            <a:spLocks noGrp="1"/>
          </p:cNvSpPr>
          <p:nvPr>
            <p:ph type="ftr" sz="quarter" idx="12"/>
          </p:nvPr>
        </p:nvSpPr>
        <p:spPr/>
        <p:txBody>
          <a:bodyPr/>
          <a:lstStyle/>
          <a:p>
            <a:r>
              <a:rPr lang="en-US"/>
              <a:t>presentation title</a:t>
            </a:r>
            <a:endParaRPr lang="en-US" dirty="0"/>
          </a:p>
        </p:txBody>
      </p:sp>
      <p:pic>
        <p:nvPicPr>
          <p:cNvPr id="1026" name="Picture 2">
            <a:extLst>
              <a:ext uri="{FF2B5EF4-FFF2-40B4-BE49-F238E27FC236}">
                <a16:creationId xmlns:a16="http://schemas.microsoft.com/office/drawing/2014/main" id="{A3615FB9-2245-15F3-C57C-F565147F80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5040" y="1546224"/>
            <a:ext cx="8356947" cy="4717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01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01FC6-BD16-9919-76EE-9A7C502B7D10}"/>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CC1B4212-725B-598A-C8F2-C4730260BAA8}"/>
              </a:ext>
            </a:extLst>
          </p:cNvPr>
          <p:cNvSpPr>
            <a:spLocks noGrp="1"/>
          </p:cNvSpPr>
          <p:nvPr>
            <p:ph idx="1"/>
          </p:nvPr>
        </p:nvSpPr>
        <p:spPr>
          <a:xfrm>
            <a:off x="4230624" y="2198624"/>
            <a:ext cx="5760720" cy="3319272"/>
          </a:xfrm>
        </p:spPr>
        <p:txBody>
          <a:bodyPr/>
          <a:lstStyle/>
          <a:p>
            <a:pPr marL="342900" indent="-342900">
              <a:buFont typeface="Wingdings" panose="05000000000000000000" pitchFamily="2" charset="2"/>
              <a:buChar char="§"/>
            </a:pPr>
            <a:r>
              <a:rPr lang="en-IN" dirty="0">
                <a:latin typeface="Calibri" panose="020F0502020204030204" pitchFamily="34" charset="0"/>
                <a:ea typeface="Calibri" panose="020F0502020204030204" pitchFamily="34" charset="0"/>
                <a:cs typeface="Calibri" panose="020F0502020204030204" pitchFamily="34" charset="0"/>
              </a:rPr>
              <a:t>Festivals</a:t>
            </a:r>
          </a:p>
          <a:p>
            <a:pPr marL="342900" indent="-342900">
              <a:buFont typeface="Wingdings" panose="05000000000000000000" pitchFamily="2" charset="2"/>
              <a:buChar char="§"/>
            </a:pPr>
            <a:r>
              <a:rPr lang="en-IN" dirty="0">
                <a:latin typeface="Calibri" panose="020F0502020204030204" pitchFamily="34" charset="0"/>
                <a:ea typeface="Calibri" panose="020F0502020204030204" pitchFamily="34" charset="0"/>
                <a:cs typeface="Calibri" panose="020F0502020204030204" pitchFamily="34" charset="0"/>
              </a:rPr>
              <a:t>Traditional Clothing</a:t>
            </a:r>
          </a:p>
          <a:p>
            <a:pPr marL="342900" indent="-342900">
              <a:buFont typeface="Wingdings" panose="05000000000000000000" pitchFamily="2" charset="2"/>
              <a:buChar char="§"/>
            </a:pPr>
            <a:r>
              <a:rPr lang="en-IN" dirty="0">
                <a:latin typeface="Calibri" panose="020F0502020204030204" pitchFamily="34" charset="0"/>
                <a:ea typeface="Calibri" panose="020F0502020204030204" pitchFamily="34" charset="0"/>
                <a:cs typeface="Calibri" panose="020F0502020204030204" pitchFamily="34" charset="0"/>
              </a:rPr>
              <a:t>Cuisine</a:t>
            </a:r>
          </a:p>
          <a:p>
            <a:pPr marL="342900" indent="-342900">
              <a:buFont typeface="Wingdings" panose="05000000000000000000" pitchFamily="2" charset="2"/>
              <a:buChar char="§"/>
            </a:pPr>
            <a:r>
              <a:rPr lang="en-IN" dirty="0">
                <a:latin typeface="Calibri" panose="020F0502020204030204" pitchFamily="34" charset="0"/>
                <a:ea typeface="Calibri" panose="020F0502020204030204" pitchFamily="34" charset="0"/>
                <a:cs typeface="Calibri" panose="020F0502020204030204" pitchFamily="34" charset="0"/>
              </a:rPr>
              <a:t>Architecture</a:t>
            </a:r>
          </a:p>
          <a:p>
            <a:pPr marL="342900" indent="-342900">
              <a:buFont typeface="Wingdings" panose="05000000000000000000" pitchFamily="2" charset="2"/>
              <a:buChar char="§"/>
            </a:pPr>
            <a:r>
              <a:rPr lang="en-IN" dirty="0">
                <a:latin typeface="Calibri" panose="020F0502020204030204" pitchFamily="34" charset="0"/>
                <a:ea typeface="Calibri" panose="020F0502020204030204" pitchFamily="34" charset="0"/>
                <a:cs typeface="Calibri" panose="020F0502020204030204" pitchFamily="34" charset="0"/>
              </a:rPr>
              <a:t>Languages</a:t>
            </a:r>
          </a:p>
        </p:txBody>
      </p:sp>
      <p:sp>
        <p:nvSpPr>
          <p:cNvPr id="4" name="Slide Number Placeholder 3">
            <a:extLst>
              <a:ext uri="{FF2B5EF4-FFF2-40B4-BE49-F238E27FC236}">
                <a16:creationId xmlns:a16="http://schemas.microsoft.com/office/drawing/2014/main" id="{6D678084-F8C6-59E1-F1B8-B4C1AE21B0C1}"/>
              </a:ext>
            </a:extLst>
          </p:cNvPr>
          <p:cNvSpPr>
            <a:spLocks noGrp="1"/>
          </p:cNvSpPr>
          <p:nvPr>
            <p:ph type="sldNum" sz="quarter" idx="11"/>
          </p:nvPr>
        </p:nvSpPr>
        <p:spPr/>
        <p:txBody>
          <a:bodyPr/>
          <a:lstStyle/>
          <a:p>
            <a:fld id="{75DF2D63-3FF5-D547-96B9-BE9CCD1ABA58}" type="slidenum">
              <a:rPr lang="en-US" smtClean="0"/>
              <a:pPr/>
              <a:t>9</a:t>
            </a:fld>
            <a:endParaRPr lang="en-US" dirty="0"/>
          </a:p>
        </p:txBody>
      </p:sp>
      <p:sp>
        <p:nvSpPr>
          <p:cNvPr id="5" name="Footer Placeholder 4">
            <a:extLst>
              <a:ext uri="{FF2B5EF4-FFF2-40B4-BE49-F238E27FC236}">
                <a16:creationId xmlns:a16="http://schemas.microsoft.com/office/drawing/2014/main" id="{A93BC833-07A7-758A-0FEB-604D36F12ABB}"/>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371694672"/>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{3E4A2072-45E2-41C2-99CE-0F44120225DD}tf67061901_win32</Template>
  <TotalTime>64</TotalTime>
  <Words>266</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-apple-system</vt:lpstr>
      <vt:lpstr>Arial</vt:lpstr>
      <vt:lpstr>Calibri</vt:lpstr>
      <vt:lpstr>Daytona Condensed Light</vt:lpstr>
      <vt:lpstr>Posterama</vt:lpstr>
      <vt:lpstr>Söhne</vt:lpstr>
      <vt:lpstr>Wingdings</vt:lpstr>
      <vt:lpstr>Office Theme</vt:lpstr>
      <vt:lpstr>INDIAN CULTURE MANAGEMENT SYSTEM</vt:lpstr>
      <vt:lpstr>TEAM MEMBERS:</vt:lpstr>
      <vt:lpstr>ABSTARCT:</vt:lpstr>
      <vt:lpstr>Introduction</vt:lpstr>
      <vt:lpstr>GRAPHICAL REPRESENTATION ON INDIAN CULTURE MANAGEMENT SYSTEM</vt:lpstr>
      <vt:lpstr>OBJECTIVES</vt:lpstr>
      <vt:lpstr>PowerPoint Presentation</vt:lpstr>
      <vt:lpstr>EMPATHY MAP:</vt:lpstr>
      <vt:lpstr>MODULES:</vt:lpstr>
      <vt:lpstr>GOALS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CULTURE MANAGEMENT SYSTEM</dc:title>
  <dc:creator>hashwanth</dc:creator>
  <cp:lastModifiedBy>Moushmi Goldy</cp:lastModifiedBy>
  <cp:revision>4</cp:revision>
  <dcterms:created xsi:type="dcterms:W3CDTF">2023-08-30T04:55:02Z</dcterms:created>
  <dcterms:modified xsi:type="dcterms:W3CDTF">2023-08-30T10:52:52Z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