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102" y="-228"/>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4" y="3956068"/>
            <a:ext cx="347690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smtClean="0">
                <a:solidFill>
                  <a:schemeClr val="tx1"/>
                </a:solidFill>
              </a:rPr>
              <a:t>A.K. </a:t>
            </a:r>
            <a:r>
              <a:rPr lang="en-US" sz="1100" dirty="0" err="1" smtClean="0">
                <a:solidFill>
                  <a:schemeClr val="tx1"/>
                </a:solidFill>
              </a:rPr>
              <a:t>Rajam</a:t>
            </a:r>
            <a:r>
              <a:rPr lang="en-US" sz="1100" dirty="0" smtClean="0">
                <a:solidFill>
                  <a:schemeClr val="tx1"/>
                </a:solidFill>
              </a:rPr>
              <a:t> </a:t>
            </a:r>
            <a:r>
              <a:rPr lang="en-US" sz="1100" dirty="0" err="1" smtClean="0">
                <a:solidFill>
                  <a:schemeClr val="tx1"/>
                </a:solidFill>
              </a:rPr>
              <a:t>Thanga</a:t>
            </a:r>
            <a:r>
              <a:rPr lang="en-US" sz="1100" dirty="0" smtClean="0">
                <a:solidFill>
                  <a:schemeClr val="tx1"/>
                </a:solidFill>
              </a:rPr>
              <a:t> Tamil</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960221104002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 </a:t>
            </a:r>
            <a:r>
              <a:rPr lang="en-US" sz="1100" dirty="0" smtClean="0">
                <a:solidFill>
                  <a:schemeClr val="tx1"/>
                </a:solidFill>
              </a:rPr>
              <a:t> </a:t>
            </a:r>
            <a:r>
              <a:rPr lang="en-US" sz="1100" dirty="0" err="1" smtClean="0">
                <a:solidFill>
                  <a:schemeClr val="tx1"/>
                </a:solidFill>
              </a:rPr>
              <a:t>Arunachala</a:t>
            </a:r>
            <a:r>
              <a:rPr lang="en-US" sz="1100" dirty="0" smtClean="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5" y="887082"/>
            <a:ext cx="8541405" cy="3788828"/>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Modelling &amp; Results</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b="1" dirty="0" smtClean="0"/>
              <a:t>Database </a:t>
            </a:r>
            <a:r>
              <a:rPr lang="en-US" sz="1600" b="1" dirty="0"/>
              <a:t>Model Diagram</a:t>
            </a:r>
            <a:r>
              <a:rPr lang="en-US" sz="1600" b="1" dirty="0" smtClean="0"/>
              <a:t>:</a:t>
            </a:r>
            <a:br>
              <a:rPr lang="en-US" sz="1600" b="1" dirty="0" smtClean="0"/>
            </a:br>
            <a:r>
              <a:rPr lang="en-US" sz="1600" dirty="0"/>
              <a:t/>
            </a:r>
            <a:br>
              <a:rPr lang="en-US" sz="1600" dirty="0"/>
            </a:br>
            <a:r>
              <a:rPr lang="en-US" sz="1600" b="1" dirty="0"/>
              <a:t>User Table:</a:t>
            </a:r>
            <a:r>
              <a:rPr lang="en-US" sz="1600" dirty="0"/>
              <a:t/>
            </a:r>
            <a:br>
              <a:rPr lang="en-US" sz="1600" dirty="0"/>
            </a:br>
            <a:r>
              <a:rPr lang="en-US" sz="1600" dirty="0"/>
              <a:t>Fields: id (Primary Key), username, email, password, </a:t>
            </a:r>
            <a:r>
              <a:rPr lang="en-US" sz="1600" dirty="0" err="1"/>
              <a:t>user_type</a:t>
            </a:r>
            <a:r>
              <a:rPr lang="en-US" sz="1600" dirty="0"/>
              <a:t/>
            </a:r>
            <a:br>
              <a:rPr lang="en-US" sz="1600" dirty="0"/>
            </a:br>
            <a:r>
              <a:rPr lang="en-US" sz="1600" dirty="0"/>
              <a:t>Relationships: None</a:t>
            </a:r>
            <a:br>
              <a:rPr lang="en-US" sz="1600" dirty="0"/>
            </a:br>
            <a:r>
              <a:rPr lang="en-US" sz="1600" b="1" dirty="0"/>
              <a:t>Vehicle Table:</a:t>
            </a:r>
            <a:r>
              <a:rPr lang="en-US" sz="1600" dirty="0"/>
              <a:t/>
            </a:r>
            <a:br>
              <a:rPr lang="en-US" sz="1600" dirty="0"/>
            </a:br>
            <a:r>
              <a:rPr lang="en-US" sz="1600" dirty="0"/>
              <a:t>Fields: id (Primary Key), make, model, year</a:t>
            </a:r>
            <a:r>
              <a:rPr lang="en-US" sz="1600" dirty="0" smtClean="0"/>
              <a:t>,  rental _ price</a:t>
            </a:r>
            <a:r>
              <a:rPr lang="en-US" sz="1600" dirty="0"/>
              <a:t>, </a:t>
            </a:r>
            <a:r>
              <a:rPr lang="en-US" sz="1600" dirty="0" smtClean="0"/>
              <a:t>availability _ status</a:t>
            </a:r>
            <a:r>
              <a:rPr lang="en-US" sz="1600" dirty="0"/>
              <a:t>, </a:t>
            </a:r>
            <a:r>
              <a:rPr lang="en-US" sz="1600" dirty="0" smtClean="0"/>
              <a:t>owner _ id </a:t>
            </a:r>
            <a:r>
              <a:rPr lang="en-US" sz="1600" dirty="0"/>
              <a:t>(Foreign Key referencing User table)</a:t>
            </a:r>
            <a:br>
              <a:rPr lang="en-US" sz="1600" dirty="0"/>
            </a:br>
            <a:r>
              <a:rPr lang="en-US" sz="1600" dirty="0"/>
              <a:t>Relationships: One-to-Many relationship with User (Owner)</a:t>
            </a:r>
            <a:br>
              <a:rPr lang="en-US" sz="1600" dirty="0"/>
            </a:br>
            <a:r>
              <a:rPr lang="en-US" sz="1600" b="1" dirty="0"/>
              <a:t>Booking Table:</a:t>
            </a:r>
            <a:r>
              <a:rPr lang="en-US" sz="1600" dirty="0"/>
              <a:t/>
            </a:r>
            <a:br>
              <a:rPr lang="en-US" sz="1600" dirty="0"/>
            </a:br>
            <a:r>
              <a:rPr lang="en-US" sz="1600" dirty="0"/>
              <a:t>Fields: id (Primary Key), </a:t>
            </a:r>
            <a:r>
              <a:rPr lang="en-US" sz="1600" dirty="0" smtClean="0"/>
              <a:t>vehicle _ id </a:t>
            </a:r>
            <a:r>
              <a:rPr lang="en-US" sz="1600" dirty="0"/>
              <a:t>(Foreign Key referencing Vehicle table), </a:t>
            </a:r>
            <a:r>
              <a:rPr lang="en-US" sz="1600" dirty="0" smtClean="0"/>
              <a:t>renter _ id </a:t>
            </a:r>
            <a:r>
              <a:rPr lang="en-US" sz="1600" dirty="0"/>
              <a:t>(Foreign Key referencing User table), </a:t>
            </a:r>
            <a:r>
              <a:rPr lang="en-US" sz="1600" dirty="0" smtClean="0"/>
              <a:t>start _ date</a:t>
            </a:r>
            <a:r>
              <a:rPr lang="en-US" sz="1600" dirty="0"/>
              <a:t>, </a:t>
            </a:r>
            <a:r>
              <a:rPr lang="en-US" sz="1600" dirty="0" smtClean="0"/>
              <a:t>end _ date</a:t>
            </a:r>
            <a:r>
              <a:rPr lang="en-US" sz="1600" dirty="0"/>
              <a:t>, status</a:t>
            </a:r>
            <a:br>
              <a:rPr lang="en-US" sz="1600" dirty="0"/>
            </a:b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AutoShape 2" descr="Car Rental System Architectur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Car Rental System Architecture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942023" cy="5222056"/>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br>
              <a:rPr lang="en-IN" sz="1600" b="1" dirty="0" smtClean="0">
                <a:solidFill>
                  <a:srgbClr val="213163"/>
                </a:solidFill>
              </a:rPr>
            </a:br>
            <a:r>
              <a:rPr lang="en-IN" sz="1600" b="1" dirty="0">
                <a:solidFill>
                  <a:srgbClr val="213163"/>
                </a:solidFill>
              </a:rPr>
              <a:t> </a:t>
            </a:r>
            <a:r>
              <a:rPr lang="en-IN" sz="1600" b="1" dirty="0" smtClean="0">
                <a:solidFill>
                  <a:srgbClr val="213163"/>
                </a:solidFill>
              </a:rPr>
              <a:t>            </a:t>
            </a:r>
            <a:br>
              <a:rPr lang="en-IN" sz="1600" b="1" dirty="0" smtClean="0">
                <a:solidFill>
                  <a:srgbClr val="213163"/>
                </a:solidFill>
              </a:rPr>
            </a:br>
            <a:r>
              <a:rPr lang="en-IN" sz="1600" b="1" dirty="0">
                <a:solidFill>
                  <a:srgbClr val="213163"/>
                </a:solidFill>
              </a:rPr>
              <a:t> </a:t>
            </a:r>
            <a:r>
              <a:rPr lang="en-IN" sz="1600" b="1" dirty="0" smtClean="0">
                <a:solidFill>
                  <a:srgbClr val="213163"/>
                </a:solidFill>
              </a:rPr>
              <a:t>                   </a:t>
            </a:r>
            <a:r>
              <a:rPr lang="en-US" sz="1600" dirty="0" smtClean="0"/>
              <a:t>In </a:t>
            </a:r>
            <a:r>
              <a:rPr lang="en-US" sz="1600" dirty="0"/>
              <a:t>the contemporary era of urbanization and mobility, the demand for flexible and efficient transportation solutions has soared. Car rental services have emerged as a pivotal component in meeting these demands. To streamline the process of car rentals and enhance user experience, the development of a robust web application becomes imperative. This abstract outlines the creation of such an application utilizing the </a:t>
            </a:r>
            <a:r>
              <a:rPr lang="en-US" sz="1600" dirty="0" smtClean="0"/>
              <a:t> </a:t>
            </a:r>
            <a:r>
              <a:rPr lang="en-US" sz="1600" dirty="0" err="1" smtClean="0"/>
              <a:t>Django</a:t>
            </a:r>
            <a:r>
              <a:rPr lang="en-US" sz="1600" dirty="0" smtClean="0"/>
              <a:t> Framework</a:t>
            </a:r>
            <a:r>
              <a:rPr lang="en-US" sz="1600" dirty="0"/>
              <a:t>, a high-level Python web framework known for its simplicity, flexibility, and scalability.</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79095" y="4259557"/>
            <a:ext cx="86517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926258" cy="3921401"/>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                               </a:t>
            </a:r>
            <a:r>
              <a:rPr lang="en-US" sz="1600" dirty="0" smtClean="0"/>
              <a:t>In </a:t>
            </a:r>
            <a:r>
              <a:rPr lang="en-US" sz="1600" dirty="0"/>
              <a:t>today's fast-paced world, the need for convenient and flexible transportation options is on the rise. Car rental services play a crucial role in meeting this demand by providing users with access to vehicles for short-term use. However, existing rental platforms often lack user-friendly interfaces, efficient booking management systems, and reliable communication channels between renters and car owners. To address these shortcomings and enhance the overall rental experience, there is a pressing need for a robust car rentals application developed using </a:t>
            </a:r>
            <a:r>
              <a:rPr lang="en-US" sz="1600" dirty="0" smtClean="0"/>
              <a:t>the </a:t>
            </a:r>
            <a:r>
              <a:rPr lang="en-US" sz="1600" dirty="0" err="1" smtClean="0"/>
              <a:t>Django</a:t>
            </a:r>
            <a:r>
              <a:rPr lang="en-US" sz="1600" dirty="0" smtClean="0"/>
              <a:t>  Framework</a:t>
            </a:r>
            <a:r>
              <a:rPr lang="en-US" sz="1600" dirty="0"/>
              <a: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3929284"/>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                        </a:t>
            </a:r>
            <a:r>
              <a:rPr lang="en-US" sz="1600" dirty="0" smtClean="0"/>
              <a:t>The </a:t>
            </a:r>
            <a:r>
              <a:rPr lang="en-US" sz="1600" dirty="0"/>
              <a:t>Car Rentals Application is a web-based platform built using </a:t>
            </a:r>
            <a:r>
              <a:rPr lang="en-US" sz="1600" dirty="0" smtClean="0"/>
              <a:t>the  </a:t>
            </a:r>
            <a:r>
              <a:rPr lang="en-US" sz="1600" dirty="0" err="1" smtClean="0"/>
              <a:t>Django</a:t>
            </a:r>
            <a:r>
              <a:rPr lang="en-US" sz="1600" dirty="0" smtClean="0"/>
              <a:t>  Framework</a:t>
            </a:r>
            <a:r>
              <a:rPr lang="en-US" sz="1600" dirty="0"/>
              <a:t>, designed to facilitate the rental process for both vehicle owners and renters. This project aims to streamline the process of renting vehicles, managing bookings, and fostering communication between users</a:t>
            </a:r>
            <a:r>
              <a:rPr lang="en-US" sz="1600" dirty="0" smtClean="0"/>
              <a:t>.  </a:t>
            </a:r>
            <a:r>
              <a:rPr lang="en-US" sz="1600" dirty="0" err="1" smtClean="0"/>
              <a:t>Django's</a:t>
            </a:r>
            <a:r>
              <a:rPr lang="en-US" sz="1600" dirty="0" smtClean="0"/>
              <a:t> </a:t>
            </a:r>
            <a:r>
              <a:rPr lang="en-US" sz="1600" dirty="0"/>
              <a:t>robust features, the application provides a user-friendly interface, efficient booking management, secure authentication, payment integration, and communication channels.</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75851" y="619068"/>
            <a:ext cx="8929615" cy="3993780"/>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Proposed Solution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t>
            </a:r>
            <a:r>
              <a:rPr lang="en-US" sz="1600" dirty="0" smtClean="0"/>
              <a:t>The development of a comprehensive Car Rentals Application using the  </a:t>
            </a:r>
            <a:r>
              <a:rPr lang="en-US" sz="1600" dirty="0" err="1" smtClean="0"/>
              <a:t>Django</a:t>
            </a:r>
            <a:r>
              <a:rPr lang="en-US" sz="1600" dirty="0" smtClean="0"/>
              <a:t> Framework. This application aims to simplify the process of renting vehicles for users while providing vehicle owners with a platform to list their vehicles for rent.</a:t>
            </a:r>
            <a:br>
              <a:rPr lang="en-US" sz="1600" dirty="0" smtClean="0"/>
            </a:br>
            <a:r>
              <a:rPr lang="en-US" sz="1600" dirty="0" smtClean="0"/>
              <a:t/>
            </a:r>
            <a:br>
              <a:rPr lang="en-US" sz="1600" dirty="0" smtClean="0"/>
            </a:br>
            <a:r>
              <a:rPr lang="en-US" sz="1600" dirty="0" smtClean="0"/>
              <a:t>                          The solution focuses on delivering a user-friendly interface, efficient booking management, secure authentication, seamless payment integration, and effective communication channels.</a:t>
            </a:r>
            <a:br>
              <a:rPr lang="en-US" sz="1600" dirty="0" smtClean="0"/>
            </a:br>
            <a:r>
              <a:rPr lang="en-US" sz="1600" dirty="0" smtClean="0"/>
              <a:t>                          </a:t>
            </a:r>
            <a:r>
              <a:rPr lang="en-US" sz="1600" b="1" dirty="0" smtClean="0"/>
              <a:t>User </a:t>
            </a:r>
            <a:r>
              <a:rPr lang="en-US" sz="1600" b="1" dirty="0"/>
              <a:t>Management:</a:t>
            </a:r>
            <a:r>
              <a:rPr lang="en-US" sz="1600" dirty="0"/>
              <a:t/>
            </a:r>
            <a:br>
              <a:rPr lang="en-US" sz="1600" dirty="0"/>
            </a:br>
            <a:r>
              <a:rPr lang="en-US" sz="1600" dirty="0" smtClean="0"/>
              <a:t>                                     Registration </a:t>
            </a:r>
            <a:r>
              <a:rPr lang="en-US" sz="1600" dirty="0"/>
              <a:t>and login functionalities for </a:t>
            </a:r>
            <a:r>
              <a:rPr lang="en-US" sz="1600" dirty="0" smtClean="0"/>
              <a:t>users</a:t>
            </a:r>
            <a:br>
              <a:rPr lang="en-US" sz="1600" dirty="0" smtClean="0"/>
            </a:br>
            <a:r>
              <a:rPr lang="en-US" sz="1600" dirty="0"/>
              <a:t/>
            </a:r>
            <a:br>
              <a:rPr lang="en-US" sz="1600" dirty="0"/>
            </a:br>
            <a:r>
              <a:rPr lang="en-US" sz="1600" dirty="0" smtClean="0"/>
              <a:t>                                     Secure </a:t>
            </a:r>
            <a:r>
              <a:rPr lang="en-US" sz="1600" dirty="0"/>
              <a:t>authentication mechanisms using </a:t>
            </a:r>
            <a:r>
              <a:rPr lang="en-US" sz="1600" dirty="0" smtClean="0"/>
              <a:t> </a:t>
            </a:r>
            <a:r>
              <a:rPr lang="en-US" sz="1600" dirty="0" err="1" smtClean="0"/>
              <a:t>Django's</a:t>
            </a:r>
            <a:r>
              <a:rPr lang="en-US" sz="1600" dirty="0" smtClean="0"/>
              <a:t> </a:t>
            </a:r>
            <a:r>
              <a:rPr lang="en-US" sz="1600" dirty="0"/>
              <a:t>built-in </a:t>
            </a:r>
            <a:r>
              <a:rPr lang="en-US" sz="1600" dirty="0" smtClean="0"/>
              <a:t>authentication</a:t>
            </a:r>
            <a:br>
              <a:rPr lang="en-US" sz="1600" dirty="0" smtClean="0"/>
            </a:br>
            <a:r>
              <a:rPr lang="en-US" sz="1600" dirty="0" smtClean="0"/>
              <a:t> </a:t>
            </a:r>
            <a:r>
              <a:rPr lang="en-US" sz="1600" dirty="0"/>
              <a:t/>
            </a:r>
            <a:br>
              <a:rPr lang="en-US" sz="1600" dirty="0"/>
            </a:br>
            <a:r>
              <a:rPr lang="en-US" sz="1600" dirty="0" smtClean="0"/>
              <a:t>                                     User </a:t>
            </a:r>
            <a:r>
              <a:rPr lang="en-US" sz="1600" dirty="0"/>
              <a:t>profile management to update personal </a:t>
            </a:r>
            <a:r>
              <a:rPr lang="en-US" sz="1600" dirty="0" smtClean="0"/>
              <a:t>information</a:t>
            </a:r>
            <a:r>
              <a:rPr lang="en-US" sz="1600" dirty="0"/>
              <a:t/>
            </a:r>
            <a:br>
              <a:rPr lang="en-US" sz="1600" dirty="0"/>
            </a:b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1575039"/>
            <a:ext cx="8020003" cy="2462213"/>
          </a:xfrm>
          <a:prstGeom prst="rect">
            <a:avLst/>
          </a:prstGeom>
        </p:spPr>
        <p:txBody>
          <a:bodyPr wrap="square">
            <a:spAutoFit/>
          </a:bodyPr>
          <a:lstStyle/>
          <a:p>
            <a:r>
              <a:rPr lang="en-US" b="1" dirty="0" smtClean="0"/>
              <a:t>                        Vehicle </a:t>
            </a:r>
            <a:r>
              <a:rPr lang="en-US" b="1" dirty="0"/>
              <a:t>Listings</a:t>
            </a:r>
            <a:r>
              <a:rPr lang="en-US" b="1" dirty="0" smtClean="0"/>
              <a:t>:</a:t>
            </a:r>
          </a:p>
          <a:p>
            <a:endParaRPr lang="en-US" dirty="0"/>
          </a:p>
          <a:p>
            <a:pPr lvl="1"/>
            <a:r>
              <a:rPr lang="en-US" dirty="0" smtClean="0"/>
              <a:t>                                    Vehicle </a:t>
            </a:r>
            <a:r>
              <a:rPr lang="en-US" dirty="0"/>
              <a:t>owners can create detailed listings for their vehicles, including make, model, year, rental price, and availability dates</a:t>
            </a:r>
            <a:r>
              <a:rPr lang="en-US" dirty="0" smtClean="0"/>
              <a:t>.</a:t>
            </a:r>
          </a:p>
          <a:p>
            <a:pPr lvl="1"/>
            <a:endParaRPr lang="en-US" dirty="0"/>
          </a:p>
          <a:p>
            <a:pPr lvl="1"/>
            <a:r>
              <a:rPr lang="en-US" dirty="0" smtClean="0"/>
              <a:t>                                    Renters </a:t>
            </a:r>
            <a:r>
              <a:rPr lang="en-US" dirty="0"/>
              <a:t>can search and browse through available vehicles based on criteria such as location, vehicle type, and rental duration</a:t>
            </a:r>
            <a:r>
              <a:rPr lang="en-US" dirty="0" smtClean="0"/>
              <a:t>.</a:t>
            </a:r>
          </a:p>
          <a:p>
            <a:pPr lvl="1"/>
            <a:endParaRPr lang="en-US" dirty="0"/>
          </a:p>
          <a:p>
            <a:pPr lvl="1"/>
            <a:endParaRPr lang="en-US" dirty="0" smtClean="0"/>
          </a:p>
          <a:p>
            <a:r>
              <a:rPr lang="en-US" dirty="0"/>
              <a:t/>
            </a:r>
            <a:br>
              <a:rPr lang="en-US" dirty="0"/>
            </a:br>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1" y="752832"/>
            <a:ext cx="8339958" cy="2462213"/>
          </a:xfrm>
          <a:prstGeom prst="rect">
            <a:avLst/>
          </a:prstGeom>
          <a:noFill/>
        </p:spPr>
        <p:txBody>
          <a:bodyPr wrap="square">
            <a:spAutoFit/>
          </a:bodyPr>
          <a:lstStyle/>
          <a:p>
            <a:r>
              <a:rPr lang="en-US" b="1" dirty="0"/>
              <a:t>Payment Integration:</a:t>
            </a:r>
            <a:endParaRPr lang="en-US" dirty="0"/>
          </a:p>
          <a:p>
            <a:pPr lvl="1"/>
            <a:endParaRPr lang="en-US" dirty="0" smtClean="0"/>
          </a:p>
          <a:p>
            <a:pPr lvl="1"/>
            <a:endParaRPr lang="en-US" dirty="0"/>
          </a:p>
          <a:p>
            <a:pPr lvl="1"/>
            <a:r>
              <a:rPr lang="en-US" dirty="0" smtClean="0"/>
              <a:t>                             Integration </a:t>
            </a:r>
            <a:r>
              <a:rPr lang="en-US" dirty="0"/>
              <a:t>with payment gateways (e.g., Stripe, PayPal) to facilitate secure and convenient transactions</a:t>
            </a:r>
            <a:r>
              <a:rPr lang="en-US" dirty="0" smtClean="0"/>
              <a:t>.</a:t>
            </a:r>
          </a:p>
          <a:p>
            <a:pPr lvl="1"/>
            <a:endParaRPr lang="en-US" dirty="0"/>
          </a:p>
          <a:p>
            <a:pPr lvl="1"/>
            <a:r>
              <a:rPr lang="en-US" dirty="0" smtClean="0"/>
              <a:t>                             Renters </a:t>
            </a:r>
            <a:r>
              <a:rPr lang="en-US" dirty="0"/>
              <a:t>can make payments for confirmed bookings directly through the application.</a:t>
            </a:r>
          </a:p>
          <a:p>
            <a:pPr lvl="1"/>
            <a:r>
              <a:rPr lang="en-US" dirty="0"/>
              <a:t>Owners receive payments for rentals, with the application handling transaction processing securely.</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TotalTime>
  <Words>200</Words>
  <Application>Microsoft Office PowerPoint</Application>
  <PresentationFormat>On-screen Show (16:9)</PresentationFormat>
  <Paragraphs>55</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Abstract                                   In the contemporary era of urbanization and mobility, the demand for flexible and efficient transportation solutions has soared. Car rental services have emerged as a pivotal component in meeting these demands. To streamline the process of car rentals and enhance user experience, the development of a robust web application becomes imperative. This abstract outlines the creation of such an application utilizing the  Django Framework, a high-level Python web framework known for its simplicity, flexibility, and scalability.</vt:lpstr>
      <vt:lpstr>Problem Statement                                 In today's fast-paced world, the need for convenient and flexible transportation options is on the rise. Car rental services play a crucial role in meeting this demand by providing users with access to vehicles for short-term use. However, existing rental platforms often lack user-friendly interfaces, efficient booking management systems, and reliable communication channels between renters and car owners. To address these shortcomings and enhance the overall rental experience, there is a pressing need for a robust car rentals application developed using the Django  Framework.</vt:lpstr>
      <vt:lpstr>Project Overview                          The Car Rentals Application is a web-based platform built using the  Django  Framework, designed to facilitate the rental process for both vehicle owners and renters. This project aims to streamline the process of renting vehicles, managing bookings, and fostering communication between users.  Django's robust features, the application provides a user-friendly interface, efficient booking management, secure authentication, payment integration, and communication channels.</vt:lpstr>
      <vt:lpstr>Proposed Solution                             The development of a comprehensive Car Rentals Application using the  Django Framework. This application aims to simplify the process of renting vehicles for users while providing vehicle owners with a platform to list their vehicles for rent.                            The solution focuses on delivering a user-friendly interface, efficient booking management, secure authentication, seamless payment integration, and effective communication channels.                           User Management:                                      Registration and login functionalities for users                                       Secure authentication mechanisms using  Django's built-in authentication                                        User profile management to update personal information </vt:lpstr>
      <vt:lpstr>PowerPoint Presentation</vt:lpstr>
      <vt:lpstr>PowerPoint Presentation</vt:lpstr>
      <vt:lpstr>Technology Used</vt:lpstr>
      <vt:lpstr>Modelling &amp; Results  Database Model Diagram:  User Table: Fields: id (Primary Key), username, email, password, user_type Relationships: None Vehicle Table: Fields: id (Primary Key), make, model, year,  rental _ price, availability _ status, owner _ id (Foreign Key referencing User table) Relationships: One-to-Many relationship with User (Owner) Booking Table: Fields: id (Primary Key), vehicle _ id (Foreign Key referencing Vehicle table), renter _ id (Foreign Key referencing User table), start _ date, end _ date, status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ACEW</cp:lastModifiedBy>
  <cp:revision>12</cp:revision>
  <dcterms:modified xsi:type="dcterms:W3CDTF">2024-04-12T06:59:03Z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