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2" r:id="rId13"/>
    <p:sldId id="1293" r:id="rId14"/>
    <p:sldId id="1294" r:id="rId15"/>
    <p:sldId id="1295" r:id="rId16"/>
    <p:sldId id="1296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102" y="-6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83257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 err="1">
                <a:solidFill>
                  <a:schemeClr val="tx1"/>
                </a:solidFill>
              </a:rPr>
              <a:t>A.K.Rajam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Thanga</a:t>
            </a:r>
            <a:r>
              <a:rPr lang="en-US" sz="1100" dirty="0">
                <a:solidFill>
                  <a:schemeClr val="tx1"/>
                </a:solidFill>
              </a:rPr>
              <a:t> Tamil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au960221104088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Arunachala Colle</a:t>
            </a:r>
            <a:r>
              <a:rPr lang="en-US" sz="1100" dirty="0">
                <a:solidFill>
                  <a:schemeClr val="tx1"/>
                </a:solidFill>
              </a:rPr>
              <a:t>ge of Engineering for Women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Cars-Page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2DF33EE-C00A-60D2-07E7-A9427192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4" y="1088211"/>
            <a:ext cx="8350512" cy="39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Our Service-Page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971D43-31F2-08E4-BFF5-3B76CE1A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95" y="1080655"/>
            <a:ext cx="8698136" cy="39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About-Page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94D5CB-8B58-6963-F3B3-80B72601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2" y="1156224"/>
            <a:ext cx="8373184" cy="38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Contact 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742EFE-B134-D553-A88D-11E4B01F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2" y="1163782"/>
            <a:ext cx="8229600" cy="38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1D90C6-18A2-497C-DD8A-A01D36789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03326"/>
            <a:ext cx="7880115" cy="3465674"/>
          </a:xfrm>
        </p:spPr>
        <p:txBody>
          <a:bodyPr/>
          <a:lstStyle/>
          <a:p>
            <a:r>
              <a:rPr lang="en-IN" sz="2000" dirty="0"/>
              <a:t>In the near future we try to improve the application by adding more features to it and also it leads to integration of AI &amp; </a:t>
            </a:r>
            <a:r>
              <a:rPr lang="en-IN" sz="2000" dirty="0" err="1"/>
              <a:t>ML,Mobile</a:t>
            </a:r>
            <a:r>
              <a:rPr lang="en-IN" sz="2000" dirty="0"/>
              <a:t> app </a:t>
            </a:r>
            <a:r>
              <a:rPr lang="en-IN" sz="2000" dirty="0" err="1"/>
              <a:t>development,expansion</a:t>
            </a:r>
            <a:r>
              <a:rPr lang="en-IN" sz="2000" dirty="0"/>
              <a:t> of services and so on.</a:t>
            </a:r>
          </a:p>
          <a:p>
            <a:r>
              <a:rPr lang="en-IN" sz="2000" dirty="0"/>
              <a:t>Like GPS tracking, Low cost with higher customer </a:t>
            </a:r>
            <a:r>
              <a:rPr lang="en-IN" sz="2000" dirty="0" err="1"/>
              <a:t>satisification</a:t>
            </a:r>
            <a:r>
              <a:rPr lang="en-IN" sz="2000" dirty="0"/>
              <a:t>.</a:t>
            </a:r>
          </a:p>
          <a:p>
            <a:r>
              <a:rPr lang="en-IN" sz="2000" dirty="0"/>
              <a:t>We will spend more time to satisfy the concern of all the </a:t>
            </a:r>
            <a:r>
              <a:rPr lang="en-IN" sz="2000" dirty="0" err="1"/>
              <a:t>customers.It</a:t>
            </a:r>
            <a:r>
              <a:rPr lang="en-IN" sz="2000" dirty="0"/>
              <a:t> has enhanced fleet management and IOT incorporation.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633CB4-3056-F986-5334-DA5FC77F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03327"/>
            <a:ext cx="8250409" cy="3465673"/>
          </a:xfrm>
        </p:spPr>
        <p:txBody>
          <a:bodyPr/>
          <a:lstStyle/>
          <a:p>
            <a:pPr algn="just"/>
            <a:r>
              <a:rPr lang="en-IN" sz="2000" dirty="0"/>
              <a:t>The Car rental application is very a useful application in the current environment and it presents a comprehensive solution for facilitating smooth vehicle rentals.</a:t>
            </a:r>
          </a:p>
          <a:p>
            <a:pPr algn="just"/>
            <a:r>
              <a:rPr lang="en-IN" sz="2000" dirty="0"/>
              <a:t>Its main advantage </a:t>
            </a:r>
            <a:r>
              <a:rPr lang="en-IN" sz="2000" dirty="0" err="1"/>
              <a:t>is,it</a:t>
            </a:r>
            <a:r>
              <a:rPr lang="en-IN" sz="2000" dirty="0"/>
              <a:t> provides the remote location access this the high needs of the today’s generation people</a:t>
            </a:r>
          </a:p>
          <a:p>
            <a:pPr algn="just"/>
            <a:r>
              <a:rPr lang="en-IN" sz="2000" dirty="0"/>
              <a:t>We are also provided with the friendly user interface.</a:t>
            </a:r>
          </a:p>
          <a:p>
            <a:pPr algn="just"/>
            <a:r>
              <a:rPr lang="en-IN" sz="2000" dirty="0"/>
              <a:t>It can be easily accessed by all the people.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6B9F148-9F24-1ED3-91A9-4F71717D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0427"/>
            <a:ext cx="8257966" cy="3518573"/>
          </a:xfrm>
        </p:spPr>
        <p:txBody>
          <a:bodyPr/>
          <a:lstStyle/>
          <a:p>
            <a:pPr algn="just"/>
            <a:r>
              <a:rPr lang="en-IN" sz="2000" dirty="0"/>
              <a:t>Our Aim is to design and create a data management system of car rental company.</a:t>
            </a:r>
          </a:p>
          <a:p>
            <a:pPr algn="just"/>
            <a:r>
              <a:rPr lang="en-IN" sz="2000" dirty="0"/>
              <a:t>This enable admin can rent a vehicle that can be used by a customer</a:t>
            </a:r>
          </a:p>
          <a:p>
            <a:pPr algn="just"/>
            <a:r>
              <a:rPr lang="en-IN" sz="2000" dirty="0"/>
              <a:t>It acts as a interface between user and database.</a:t>
            </a:r>
          </a:p>
          <a:p>
            <a:pPr algn="just"/>
            <a:r>
              <a:rPr lang="en-IN" sz="2000" dirty="0"/>
              <a:t>By this system admin can mange customer confirm, Testimonials and issues</a:t>
            </a:r>
          </a:p>
          <a:p>
            <a:pPr algn="just"/>
            <a:r>
              <a:rPr lang="en-IN" sz="2000" dirty="0"/>
              <a:t>The system helpful to customer and admins who have access to powerful tools and generating reports to optimize business operations.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531220-0E83-3DC7-EFE5-946A45116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18441"/>
            <a:ext cx="7736531" cy="3450559"/>
          </a:xfrm>
        </p:spPr>
        <p:txBody>
          <a:bodyPr/>
          <a:lstStyle/>
          <a:p>
            <a:pPr algn="just"/>
            <a:r>
              <a:rPr lang="en-IN" sz="2000" dirty="0"/>
              <a:t>In Existing system user or customer will directly interact with the car owner and owner will decide whether the car is available or not.</a:t>
            </a:r>
          </a:p>
          <a:p>
            <a:pPr algn="just"/>
            <a:r>
              <a:rPr lang="en-IN" sz="2000" dirty="0"/>
              <a:t>Then if it is available he will give rent cars to the customers.</a:t>
            </a:r>
          </a:p>
          <a:p>
            <a:pPr algn="just"/>
            <a:r>
              <a:rPr lang="en-IN" sz="2000" dirty="0"/>
              <a:t>The main drawback is customer need to meet the car owner so it is time waste process.</a:t>
            </a:r>
          </a:p>
          <a:p>
            <a:pPr algn="just"/>
            <a:r>
              <a:rPr lang="en-IN" sz="2000" dirty="0"/>
              <a:t>User should directly meet the owner and book the car so there will be no customer requirements.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36095B-8D0B-13B9-A63A-C5F72A65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7963242" cy="3551150"/>
          </a:xfrm>
        </p:spPr>
        <p:txBody>
          <a:bodyPr/>
          <a:lstStyle/>
          <a:p>
            <a:pPr algn="just"/>
            <a:r>
              <a:rPr lang="en-IN" sz="2000" dirty="0"/>
              <a:t>In this car rental system we are going to introduce a online booking of car renting scheme will be available</a:t>
            </a:r>
          </a:p>
          <a:p>
            <a:pPr algn="just"/>
            <a:r>
              <a:rPr lang="en-IN" sz="2000" dirty="0"/>
              <a:t>Our aim is to design and create database management system for a car rental company.</a:t>
            </a:r>
          </a:p>
          <a:p>
            <a:pPr algn="just"/>
            <a:r>
              <a:rPr lang="en-IN" sz="2000" dirty="0"/>
              <a:t>We are using the user interface HTML and CSS so it is user friendly for the customers.</a:t>
            </a:r>
          </a:p>
          <a:p>
            <a:pPr algn="just"/>
            <a:r>
              <a:rPr lang="en-IN" sz="2000" dirty="0"/>
              <a:t>The admin will decide the requesting booking of the customer and decide to rent the car or not.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A5DE3C-F791-53A1-4C46-1655071A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02220"/>
            <a:ext cx="8520599" cy="3466655"/>
          </a:xfrm>
        </p:spPr>
        <p:txBody>
          <a:bodyPr/>
          <a:lstStyle/>
          <a:p>
            <a:pPr algn="just"/>
            <a:r>
              <a:rPr lang="en-IN" sz="2000" dirty="0"/>
              <a:t>In car rental system user can directly interact through our system or application.</a:t>
            </a:r>
          </a:p>
          <a:p>
            <a:pPr algn="just"/>
            <a:r>
              <a:rPr lang="en-IN" sz="2000" dirty="0"/>
              <a:t>User book a car through online so it will takes less time.</a:t>
            </a:r>
          </a:p>
          <a:p>
            <a:pPr algn="just"/>
            <a:r>
              <a:rPr lang="en-IN" sz="2000" dirty="0"/>
              <a:t>IT will helpful to the car rental person too.</a:t>
            </a:r>
          </a:p>
          <a:p>
            <a:pPr algn="just"/>
            <a:r>
              <a:rPr lang="en-IN" sz="2000" dirty="0"/>
              <a:t>No need to directly contact with the owner.</a:t>
            </a:r>
          </a:p>
          <a:p>
            <a:pPr algn="just"/>
            <a:r>
              <a:rPr lang="en-IN" sz="2000" dirty="0"/>
              <a:t>In this system we can provide access from remote locations.</a:t>
            </a:r>
          </a:p>
          <a:p>
            <a:pPr algn="just"/>
            <a:r>
              <a:rPr lang="en-IN" sz="2000" dirty="0"/>
              <a:t>The car rental system provide any brand of vehicle for rent and integrates frontend and backend technologies to provide efficient experience to the users.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B4E682-DA0F-13A5-147A-715FB9FB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54466"/>
            <a:ext cx="8265523" cy="3314534"/>
          </a:xfrm>
        </p:spPr>
        <p:txBody>
          <a:bodyPr/>
          <a:lstStyle/>
          <a:p>
            <a:pPr algn="just"/>
            <a:r>
              <a:rPr lang="en-IN" sz="2000" dirty="0"/>
              <a:t>In the near future we are planning to provide GPS tracking facility so the client can able to track the car location.</a:t>
            </a:r>
          </a:p>
          <a:p>
            <a:pPr algn="just"/>
            <a:r>
              <a:rPr lang="en-IN" sz="2000" dirty="0"/>
              <a:t>Planning to add new features like pay after the trip</a:t>
            </a:r>
          </a:p>
          <a:p>
            <a:pPr algn="just"/>
            <a:r>
              <a:rPr lang="en-IN" sz="2000" dirty="0"/>
              <a:t>We are working to increase automation in the system to increase user experience great.</a:t>
            </a:r>
          </a:p>
          <a:p>
            <a:pPr algn="just"/>
            <a:r>
              <a:rPr lang="en-IN" sz="2000" dirty="0"/>
              <a:t>The customer can use the vehicle as his own with the agreement</a:t>
            </a:r>
          </a:p>
          <a:p>
            <a:pPr algn="just"/>
            <a:r>
              <a:rPr lang="en-IN" sz="2000" dirty="0"/>
              <a:t>By this car rental system, the organization can increase the business and satisfy the customer needs.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4F281B-C32E-3CE1-B247-F82A1C0F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0" y="1148668"/>
            <a:ext cx="8696833" cy="39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c0fa2617-96bd-425d-8578-e93563fe37c5"/>
    <ds:schemaRef ds:uri="http://purl.org/dc/terms/"/>
    <ds:schemaRef ds:uri="http://schemas.microsoft.com/office/2006/documentManagement/types"/>
    <ds:schemaRef ds:uri="9162bd5b-4ed9-4da3-b376-05204580ba3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603</Words>
  <Application>Microsoft Office PowerPoint</Application>
  <PresentationFormat>On-screen Show (16:9)</PresentationFormat>
  <Paragraphs>68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Homepage</vt:lpstr>
      <vt:lpstr>Cars-Page</vt:lpstr>
      <vt:lpstr>Our Service-Page</vt:lpstr>
      <vt:lpstr>About-Page</vt:lpstr>
      <vt:lpstr>Contact us-Page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11</cp:revision>
  <dcterms:modified xsi:type="dcterms:W3CDTF">2024-04-29T08:15:56Z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