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6" r:id="rId4"/>
    <p:sldId id="259" r:id="rId5"/>
    <p:sldId id="273" r:id="rId6"/>
    <p:sldId id="274" r:id="rId7"/>
    <p:sldId id="284" r:id="rId8"/>
    <p:sldId id="287" r:id="rId9"/>
    <p:sldId id="288" r:id="rId10"/>
    <p:sldId id="289" r:id="rId11"/>
    <p:sldId id="291" r:id="rId12"/>
    <p:sldId id="290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649DB-B3FD-4B5D-9FE8-972AED8D5471}" v="1" dt="2020-12-07T05:00:51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muppalla" userId="4cb15d16b3f52fef" providerId="LiveId" clId="{415649DB-B3FD-4B5D-9FE8-972AED8D5471}"/>
    <pc:docChg chg="delSld modSld">
      <pc:chgData name="raja muppalla" userId="4cb15d16b3f52fef" providerId="LiveId" clId="{415649DB-B3FD-4B5D-9FE8-972AED8D5471}" dt="2020-12-08T01:29:06.809" v="21" actId="2696"/>
      <pc:docMkLst>
        <pc:docMk/>
      </pc:docMkLst>
      <pc:sldChg chg="modSp mod">
        <pc:chgData name="raja muppalla" userId="4cb15d16b3f52fef" providerId="LiveId" clId="{415649DB-B3FD-4B5D-9FE8-972AED8D5471}" dt="2020-12-07T04:59:56.615" v="19" actId="207"/>
        <pc:sldMkLst>
          <pc:docMk/>
          <pc:sldMk cId="109857222" sldId="257"/>
        </pc:sldMkLst>
        <pc:spChg chg="mod">
          <ac:chgData name="raja muppalla" userId="4cb15d16b3f52fef" providerId="LiveId" clId="{415649DB-B3FD-4B5D-9FE8-972AED8D5471}" dt="2020-12-07T04:59:56.615" v="19" actId="207"/>
          <ac:spMkLst>
            <pc:docMk/>
            <pc:sldMk cId="109857222" sldId="257"/>
            <ac:spMk id="3" creationId="{00000000-0000-0000-0000-000000000000}"/>
          </ac:spMkLst>
        </pc:spChg>
      </pc:sldChg>
      <pc:sldChg chg="del">
        <pc:chgData name="raja muppalla" userId="4cb15d16b3f52fef" providerId="LiveId" clId="{415649DB-B3FD-4B5D-9FE8-972AED8D5471}" dt="2020-12-08T01:29:06.809" v="21" actId="2696"/>
        <pc:sldMkLst>
          <pc:docMk/>
          <pc:sldMk cId="195057214" sldId="265"/>
        </pc:sldMkLst>
      </pc:sldChg>
      <pc:sldChg chg="del">
        <pc:chgData name="raja muppalla" userId="4cb15d16b3f52fef" providerId="LiveId" clId="{415649DB-B3FD-4B5D-9FE8-972AED8D5471}" dt="2020-12-08T01:29:00.583" v="20" actId="2696"/>
        <pc:sldMkLst>
          <pc:docMk/>
          <pc:sldMk cId="602099458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6D976-82C1-49CF-86CD-20CDA4E112B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B931CA-063C-4E04-8951-A6D96FA3A1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game is played in a 3x3 Grid between any two AI Agents at the same time.</a:t>
          </a:r>
        </a:p>
      </dgm:t>
    </dgm:pt>
    <dgm:pt modelId="{18F185E0-E2D4-477F-99BF-95C402C33BB9}" type="parTrans" cxnId="{68F97562-54A9-4D3A-9696-48C1433D794A}">
      <dgm:prSet/>
      <dgm:spPr/>
      <dgm:t>
        <a:bodyPr/>
        <a:lstStyle/>
        <a:p>
          <a:endParaRPr lang="en-US"/>
        </a:p>
      </dgm:t>
    </dgm:pt>
    <dgm:pt modelId="{1F873B11-018B-46EA-893A-DBE3233A6415}" type="sibTrans" cxnId="{68F97562-54A9-4D3A-9696-48C1433D794A}">
      <dgm:prSet/>
      <dgm:spPr/>
      <dgm:t>
        <a:bodyPr/>
        <a:lstStyle/>
        <a:p>
          <a:endParaRPr lang="en-US"/>
        </a:p>
      </dgm:t>
    </dgm:pt>
    <dgm:pt modelId="{97B00CD8-E919-440B-8DDA-8F1D1D8214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The game is to be played between two people.</a:t>
          </a:r>
        </a:p>
      </dgm:t>
    </dgm:pt>
    <dgm:pt modelId="{3C07B30F-D1CF-4CE7-8A3B-B698A42A505B}" type="parTrans" cxnId="{A1407CC7-2CED-4CD7-908A-757FD03A6AAD}">
      <dgm:prSet/>
      <dgm:spPr/>
      <dgm:t>
        <a:bodyPr/>
        <a:lstStyle/>
        <a:p>
          <a:endParaRPr lang="en-US"/>
        </a:p>
      </dgm:t>
    </dgm:pt>
    <dgm:pt modelId="{40046BFF-41B0-4F90-95CE-9F1390F518DB}" type="sibTrans" cxnId="{A1407CC7-2CED-4CD7-908A-757FD03A6AAD}">
      <dgm:prSet/>
      <dgm:spPr/>
      <dgm:t>
        <a:bodyPr/>
        <a:lstStyle/>
        <a:p>
          <a:endParaRPr lang="en-US"/>
        </a:p>
      </dgm:t>
    </dgm:pt>
    <dgm:pt modelId="{5ABB5591-0973-4C67-9654-215F36D7AC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 of the player chooses ‘O’ and the other ‘X’ to mark their respective cells.</a:t>
          </a:r>
          <a:r>
            <a:rPr lang="en-IN"/>
            <a:t> </a:t>
          </a:r>
          <a:endParaRPr lang="en-US"/>
        </a:p>
      </dgm:t>
    </dgm:pt>
    <dgm:pt modelId="{26D13A0B-29DB-47BE-92B1-A5F7E31410E3}" type="parTrans" cxnId="{58D47D6B-0D14-4CC4-A08E-5D1A59B66732}">
      <dgm:prSet/>
      <dgm:spPr/>
      <dgm:t>
        <a:bodyPr/>
        <a:lstStyle/>
        <a:p>
          <a:endParaRPr lang="en-US"/>
        </a:p>
      </dgm:t>
    </dgm:pt>
    <dgm:pt modelId="{0362EC9F-40C9-4D38-81D4-E273E327E208}" type="sibTrans" cxnId="{58D47D6B-0D14-4CC4-A08E-5D1A59B66732}">
      <dgm:prSet/>
      <dgm:spPr/>
      <dgm:t>
        <a:bodyPr/>
        <a:lstStyle/>
        <a:p>
          <a:endParaRPr lang="en-US"/>
        </a:p>
      </dgm:t>
    </dgm:pt>
    <dgm:pt modelId="{EFEC9023-629A-4070-9474-0DCAE530C5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any agent completes such a sequence, or when agents fill up the grid without reaching any pattern, the game ends.</a:t>
          </a:r>
        </a:p>
      </dgm:t>
    </dgm:pt>
    <dgm:pt modelId="{9B8F63BF-27A4-4365-91BA-9A3FE5398106}" type="parTrans" cxnId="{4E8380C7-BF91-498D-9B98-A69B6F0F9E5E}">
      <dgm:prSet/>
      <dgm:spPr/>
      <dgm:t>
        <a:bodyPr/>
        <a:lstStyle/>
        <a:p>
          <a:endParaRPr lang="en-US"/>
        </a:p>
      </dgm:t>
    </dgm:pt>
    <dgm:pt modelId="{03C68B66-77A0-46D9-9AC1-D098629D8610}" type="sibTrans" cxnId="{4E8380C7-BF91-498D-9B98-A69B6F0F9E5E}">
      <dgm:prSet/>
      <dgm:spPr/>
      <dgm:t>
        <a:bodyPr/>
        <a:lstStyle/>
        <a:p>
          <a:endParaRPr lang="en-US"/>
        </a:p>
      </dgm:t>
    </dgm:pt>
    <dgm:pt modelId="{17A2A578-6984-4B4C-8B19-4E9D371B8550}" type="pres">
      <dgm:prSet presAssocID="{2DA6D976-82C1-49CF-86CD-20CDA4E112BE}" presName="root" presStyleCnt="0">
        <dgm:presLayoutVars>
          <dgm:dir/>
          <dgm:resizeHandles val="exact"/>
        </dgm:presLayoutVars>
      </dgm:prSet>
      <dgm:spPr/>
    </dgm:pt>
    <dgm:pt modelId="{E33089A1-4342-45CB-87BE-557F891DD8DD}" type="pres">
      <dgm:prSet presAssocID="{21B931CA-063C-4E04-8951-A6D96FA3A11C}" presName="compNode" presStyleCnt="0"/>
      <dgm:spPr/>
    </dgm:pt>
    <dgm:pt modelId="{DEF57675-7DA0-4251-942D-4038EC9B64EF}" type="pres">
      <dgm:prSet presAssocID="{21B931CA-063C-4E04-8951-A6D96FA3A1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0BEA69F-0777-4E33-BE7C-014472DDE238}" type="pres">
      <dgm:prSet presAssocID="{21B931CA-063C-4E04-8951-A6D96FA3A11C}" presName="spaceRect" presStyleCnt="0"/>
      <dgm:spPr/>
    </dgm:pt>
    <dgm:pt modelId="{0360A723-64ED-4D81-91B1-14D1FFD31308}" type="pres">
      <dgm:prSet presAssocID="{21B931CA-063C-4E04-8951-A6D96FA3A11C}" presName="textRect" presStyleLbl="revTx" presStyleIdx="0" presStyleCnt="4">
        <dgm:presLayoutVars>
          <dgm:chMax val="1"/>
          <dgm:chPref val="1"/>
        </dgm:presLayoutVars>
      </dgm:prSet>
      <dgm:spPr/>
    </dgm:pt>
    <dgm:pt modelId="{9D196552-484C-47BF-A489-F12B5CA1C82B}" type="pres">
      <dgm:prSet presAssocID="{1F873B11-018B-46EA-893A-DBE3233A6415}" presName="sibTrans" presStyleCnt="0"/>
      <dgm:spPr/>
    </dgm:pt>
    <dgm:pt modelId="{765C3305-4E65-422A-80F1-406E6DECB251}" type="pres">
      <dgm:prSet presAssocID="{97B00CD8-E919-440B-8DDA-8F1D1D821471}" presName="compNode" presStyleCnt="0"/>
      <dgm:spPr/>
    </dgm:pt>
    <dgm:pt modelId="{207977A2-4C21-4E77-BB7B-9179A184DDF7}" type="pres">
      <dgm:prSet presAssocID="{97B00CD8-E919-440B-8DDA-8F1D1D8214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6EAE585-EFD3-463F-A2E3-59EBAFD71A51}" type="pres">
      <dgm:prSet presAssocID="{97B00CD8-E919-440B-8DDA-8F1D1D821471}" presName="spaceRect" presStyleCnt="0"/>
      <dgm:spPr/>
    </dgm:pt>
    <dgm:pt modelId="{BA6A9D9F-259C-48C3-A3FE-DF2A44F8E82E}" type="pres">
      <dgm:prSet presAssocID="{97B00CD8-E919-440B-8DDA-8F1D1D821471}" presName="textRect" presStyleLbl="revTx" presStyleIdx="1" presStyleCnt="4">
        <dgm:presLayoutVars>
          <dgm:chMax val="1"/>
          <dgm:chPref val="1"/>
        </dgm:presLayoutVars>
      </dgm:prSet>
      <dgm:spPr/>
    </dgm:pt>
    <dgm:pt modelId="{3BEA75A4-3A38-4F5F-8641-53A88E2E8C8D}" type="pres">
      <dgm:prSet presAssocID="{40046BFF-41B0-4F90-95CE-9F1390F518DB}" presName="sibTrans" presStyleCnt="0"/>
      <dgm:spPr/>
    </dgm:pt>
    <dgm:pt modelId="{5139BA94-7512-4ABB-A7EE-5339BC25BA47}" type="pres">
      <dgm:prSet presAssocID="{5ABB5591-0973-4C67-9654-215F36D7AC51}" presName="compNode" presStyleCnt="0"/>
      <dgm:spPr/>
    </dgm:pt>
    <dgm:pt modelId="{C8CB963C-EA64-456C-8E5F-F2BCD5DED74A}" type="pres">
      <dgm:prSet presAssocID="{5ABB5591-0973-4C67-9654-215F36D7AC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03740CC-E83C-49F0-BE31-2BD23E7D00A3}" type="pres">
      <dgm:prSet presAssocID="{5ABB5591-0973-4C67-9654-215F36D7AC51}" presName="spaceRect" presStyleCnt="0"/>
      <dgm:spPr/>
    </dgm:pt>
    <dgm:pt modelId="{DC4EBE03-590C-471B-A5D8-19990EB8A796}" type="pres">
      <dgm:prSet presAssocID="{5ABB5591-0973-4C67-9654-215F36D7AC51}" presName="textRect" presStyleLbl="revTx" presStyleIdx="2" presStyleCnt="4">
        <dgm:presLayoutVars>
          <dgm:chMax val="1"/>
          <dgm:chPref val="1"/>
        </dgm:presLayoutVars>
      </dgm:prSet>
      <dgm:spPr/>
    </dgm:pt>
    <dgm:pt modelId="{84A9EF68-D97B-408F-9AB7-4843DB8F4759}" type="pres">
      <dgm:prSet presAssocID="{0362EC9F-40C9-4D38-81D4-E273E327E208}" presName="sibTrans" presStyleCnt="0"/>
      <dgm:spPr/>
    </dgm:pt>
    <dgm:pt modelId="{A852840F-016B-44BC-9C24-EC6801ABBFC3}" type="pres">
      <dgm:prSet presAssocID="{EFEC9023-629A-4070-9474-0DCAE530C5DC}" presName="compNode" presStyleCnt="0"/>
      <dgm:spPr/>
    </dgm:pt>
    <dgm:pt modelId="{7E53AC32-9301-4653-B198-49AF3193EB81}" type="pres">
      <dgm:prSet presAssocID="{EFEC9023-629A-4070-9474-0DCAE530C5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38D8290-2BD4-454C-BEF8-464AEC64B337}" type="pres">
      <dgm:prSet presAssocID="{EFEC9023-629A-4070-9474-0DCAE530C5DC}" presName="spaceRect" presStyleCnt="0"/>
      <dgm:spPr/>
    </dgm:pt>
    <dgm:pt modelId="{E091F17B-D6FE-4436-B244-B794B30E8348}" type="pres">
      <dgm:prSet presAssocID="{EFEC9023-629A-4070-9474-0DCAE530C5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E41E03-E0F4-408C-A2E5-AC7460A1ABC1}" type="presOf" srcId="{EFEC9023-629A-4070-9474-0DCAE530C5DC}" destId="{E091F17B-D6FE-4436-B244-B794B30E8348}" srcOrd="0" destOrd="0" presId="urn:microsoft.com/office/officeart/2018/2/layout/IconLabelList"/>
    <dgm:cxn modelId="{68F97562-54A9-4D3A-9696-48C1433D794A}" srcId="{2DA6D976-82C1-49CF-86CD-20CDA4E112BE}" destId="{21B931CA-063C-4E04-8951-A6D96FA3A11C}" srcOrd="0" destOrd="0" parTransId="{18F185E0-E2D4-477F-99BF-95C402C33BB9}" sibTransId="{1F873B11-018B-46EA-893A-DBE3233A6415}"/>
    <dgm:cxn modelId="{58D47D6B-0D14-4CC4-A08E-5D1A59B66732}" srcId="{2DA6D976-82C1-49CF-86CD-20CDA4E112BE}" destId="{5ABB5591-0973-4C67-9654-215F36D7AC51}" srcOrd="2" destOrd="0" parTransId="{26D13A0B-29DB-47BE-92B1-A5F7E31410E3}" sibTransId="{0362EC9F-40C9-4D38-81D4-E273E327E208}"/>
    <dgm:cxn modelId="{8EF5FB51-4715-4B83-9E5F-34BD6B91DB4E}" type="presOf" srcId="{5ABB5591-0973-4C67-9654-215F36D7AC51}" destId="{DC4EBE03-590C-471B-A5D8-19990EB8A796}" srcOrd="0" destOrd="0" presId="urn:microsoft.com/office/officeart/2018/2/layout/IconLabelList"/>
    <dgm:cxn modelId="{85A81C7A-80C2-454A-B3E1-66826B538CB6}" type="presOf" srcId="{97B00CD8-E919-440B-8DDA-8F1D1D821471}" destId="{BA6A9D9F-259C-48C3-A3FE-DF2A44F8E82E}" srcOrd="0" destOrd="0" presId="urn:microsoft.com/office/officeart/2018/2/layout/IconLabelList"/>
    <dgm:cxn modelId="{28639289-F22D-4B4E-98A8-DBAD09F5A1F1}" type="presOf" srcId="{2DA6D976-82C1-49CF-86CD-20CDA4E112BE}" destId="{17A2A578-6984-4B4C-8B19-4E9D371B8550}" srcOrd="0" destOrd="0" presId="urn:microsoft.com/office/officeart/2018/2/layout/IconLabelList"/>
    <dgm:cxn modelId="{A1407CC7-2CED-4CD7-908A-757FD03A6AAD}" srcId="{2DA6D976-82C1-49CF-86CD-20CDA4E112BE}" destId="{97B00CD8-E919-440B-8DDA-8F1D1D821471}" srcOrd="1" destOrd="0" parTransId="{3C07B30F-D1CF-4CE7-8A3B-B698A42A505B}" sibTransId="{40046BFF-41B0-4F90-95CE-9F1390F518DB}"/>
    <dgm:cxn modelId="{4E8380C7-BF91-498D-9B98-A69B6F0F9E5E}" srcId="{2DA6D976-82C1-49CF-86CD-20CDA4E112BE}" destId="{EFEC9023-629A-4070-9474-0DCAE530C5DC}" srcOrd="3" destOrd="0" parTransId="{9B8F63BF-27A4-4365-91BA-9A3FE5398106}" sibTransId="{03C68B66-77A0-46D9-9AC1-D098629D8610}"/>
    <dgm:cxn modelId="{899B3DF2-0C19-4750-8871-AD5B57C5353C}" type="presOf" srcId="{21B931CA-063C-4E04-8951-A6D96FA3A11C}" destId="{0360A723-64ED-4D81-91B1-14D1FFD31308}" srcOrd="0" destOrd="0" presId="urn:microsoft.com/office/officeart/2018/2/layout/IconLabelList"/>
    <dgm:cxn modelId="{C7D5BE70-53B3-4026-9565-AE544D70C7F7}" type="presParOf" srcId="{17A2A578-6984-4B4C-8B19-4E9D371B8550}" destId="{E33089A1-4342-45CB-87BE-557F891DD8DD}" srcOrd="0" destOrd="0" presId="urn:microsoft.com/office/officeart/2018/2/layout/IconLabelList"/>
    <dgm:cxn modelId="{FBDE0773-5D7E-462E-9931-FDAAD2AFF9A5}" type="presParOf" srcId="{E33089A1-4342-45CB-87BE-557F891DD8DD}" destId="{DEF57675-7DA0-4251-942D-4038EC9B64EF}" srcOrd="0" destOrd="0" presId="urn:microsoft.com/office/officeart/2018/2/layout/IconLabelList"/>
    <dgm:cxn modelId="{CB207ED4-EB36-4C13-A495-E00A5DDACFEC}" type="presParOf" srcId="{E33089A1-4342-45CB-87BE-557F891DD8DD}" destId="{90BEA69F-0777-4E33-BE7C-014472DDE238}" srcOrd="1" destOrd="0" presId="urn:microsoft.com/office/officeart/2018/2/layout/IconLabelList"/>
    <dgm:cxn modelId="{4898C48F-CF5E-4A63-98E0-1A09AFD822E6}" type="presParOf" srcId="{E33089A1-4342-45CB-87BE-557F891DD8DD}" destId="{0360A723-64ED-4D81-91B1-14D1FFD31308}" srcOrd="2" destOrd="0" presId="urn:microsoft.com/office/officeart/2018/2/layout/IconLabelList"/>
    <dgm:cxn modelId="{E39C787F-086C-4EAB-A30C-776225455118}" type="presParOf" srcId="{17A2A578-6984-4B4C-8B19-4E9D371B8550}" destId="{9D196552-484C-47BF-A489-F12B5CA1C82B}" srcOrd="1" destOrd="0" presId="urn:microsoft.com/office/officeart/2018/2/layout/IconLabelList"/>
    <dgm:cxn modelId="{78CCB9B5-B470-4735-8514-66E9EB0F8D0F}" type="presParOf" srcId="{17A2A578-6984-4B4C-8B19-4E9D371B8550}" destId="{765C3305-4E65-422A-80F1-406E6DECB251}" srcOrd="2" destOrd="0" presId="urn:microsoft.com/office/officeart/2018/2/layout/IconLabelList"/>
    <dgm:cxn modelId="{C2C8E3AE-1665-433D-8ADA-40590303FADD}" type="presParOf" srcId="{765C3305-4E65-422A-80F1-406E6DECB251}" destId="{207977A2-4C21-4E77-BB7B-9179A184DDF7}" srcOrd="0" destOrd="0" presId="urn:microsoft.com/office/officeart/2018/2/layout/IconLabelList"/>
    <dgm:cxn modelId="{8A12EE8F-6F7A-4C3C-BD43-67E88D36EE8D}" type="presParOf" srcId="{765C3305-4E65-422A-80F1-406E6DECB251}" destId="{56EAE585-EFD3-463F-A2E3-59EBAFD71A51}" srcOrd="1" destOrd="0" presId="urn:microsoft.com/office/officeart/2018/2/layout/IconLabelList"/>
    <dgm:cxn modelId="{DCC5A6FB-8D68-4187-97FD-CA8EE508124F}" type="presParOf" srcId="{765C3305-4E65-422A-80F1-406E6DECB251}" destId="{BA6A9D9F-259C-48C3-A3FE-DF2A44F8E82E}" srcOrd="2" destOrd="0" presId="urn:microsoft.com/office/officeart/2018/2/layout/IconLabelList"/>
    <dgm:cxn modelId="{DAC9A4FA-727E-43D3-96E9-BA9D85ADC7A9}" type="presParOf" srcId="{17A2A578-6984-4B4C-8B19-4E9D371B8550}" destId="{3BEA75A4-3A38-4F5F-8641-53A88E2E8C8D}" srcOrd="3" destOrd="0" presId="urn:microsoft.com/office/officeart/2018/2/layout/IconLabelList"/>
    <dgm:cxn modelId="{6637F363-81A1-4ECD-B0A1-86775EC9E444}" type="presParOf" srcId="{17A2A578-6984-4B4C-8B19-4E9D371B8550}" destId="{5139BA94-7512-4ABB-A7EE-5339BC25BA47}" srcOrd="4" destOrd="0" presId="urn:microsoft.com/office/officeart/2018/2/layout/IconLabelList"/>
    <dgm:cxn modelId="{E0816A32-D70B-47C0-B95D-41FF9846B586}" type="presParOf" srcId="{5139BA94-7512-4ABB-A7EE-5339BC25BA47}" destId="{C8CB963C-EA64-456C-8E5F-F2BCD5DED74A}" srcOrd="0" destOrd="0" presId="urn:microsoft.com/office/officeart/2018/2/layout/IconLabelList"/>
    <dgm:cxn modelId="{A9D9E4DE-1711-47AA-B209-4DA69AA532DF}" type="presParOf" srcId="{5139BA94-7512-4ABB-A7EE-5339BC25BA47}" destId="{203740CC-E83C-49F0-BE31-2BD23E7D00A3}" srcOrd="1" destOrd="0" presId="urn:microsoft.com/office/officeart/2018/2/layout/IconLabelList"/>
    <dgm:cxn modelId="{885765D9-8127-471A-8C26-480D48E8F9B2}" type="presParOf" srcId="{5139BA94-7512-4ABB-A7EE-5339BC25BA47}" destId="{DC4EBE03-590C-471B-A5D8-19990EB8A796}" srcOrd="2" destOrd="0" presId="urn:microsoft.com/office/officeart/2018/2/layout/IconLabelList"/>
    <dgm:cxn modelId="{3B0B9811-3CB5-4C7A-89F8-0EB10BB91DE5}" type="presParOf" srcId="{17A2A578-6984-4B4C-8B19-4E9D371B8550}" destId="{84A9EF68-D97B-408F-9AB7-4843DB8F4759}" srcOrd="5" destOrd="0" presId="urn:microsoft.com/office/officeart/2018/2/layout/IconLabelList"/>
    <dgm:cxn modelId="{F700C2D1-71F7-4F25-A0E7-C9271EAD8302}" type="presParOf" srcId="{17A2A578-6984-4B4C-8B19-4E9D371B8550}" destId="{A852840F-016B-44BC-9C24-EC6801ABBFC3}" srcOrd="6" destOrd="0" presId="urn:microsoft.com/office/officeart/2018/2/layout/IconLabelList"/>
    <dgm:cxn modelId="{CE5CE5C9-D526-4778-9697-BF01E1BD922C}" type="presParOf" srcId="{A852840F-016B-44BC-9C24-EC6801ABBFC3}" destId="{7E53AC32-9301-4653-B198-49AF3193EB81}" srcOrd="0" destOrd="0" presId="urn:microsoft.com/office/officeart/2018/2/layout/IconLabelList"/>
    <dgm:cxn modelId="{98514377-5F02-40AD-8FEF-B0BA9B6A0087}" type="presParOf" srcId="{A852840F-016B-44BC-9C24-EC6801ABBFC3}" destId="{638D8290-2BD4-454C-BEF8-464AEC64B337}" srcOrd="1" destOrd="0" presId="urn:microsoft.com/office/officeart/2018/2/layout/IconLabelList"/>
    <dgm:cxn modelId="{03A85472-EB8D-410F-A853-98C22374389D}" type="presParOf" srcId="{A852840F-016B-44BC-9C24-EC6801ABBFC3}" destId="{E091F17B-D6FE-4436-B244-B794B30E83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ADF72-2225-4263-9310-741C66B21E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552980A-A57F-406A-9696-F7915A8F3EF3}">
      <dgm:prSet/>
      <dgm:spPr/>
      <dgm:t>
        <a:bodyPr/>
        <a:lstStyle/>
        <a:p>
          <a:r>
            <a:rPr lang="en-US"/>
            <a:t>The goal for each agent is to win the game by forming a horizontal, vertical, or diagonal line of all X OR all O in a grid in which each agent plays one after the other.</a:t>
          </a:r>
        </a:p>
      </dgm:t>
    </dgm:pt>
    <dgm:pt modelId="{CB9CF29A-5FE0-470B-9A19-D407FFE7A1F7}" type="parTrans" cxnId="{C01358D8-07F2-4E3C-8D52-950ED1CC1FAD}">
      <dgm:prSet/>
      <dgm:spPr/>
      <dgm:t>
        <a:bodyPr/>
        <a:lstStyle/>
        <a:p>
          <a:endParaRPr lang="en-US"/>
        </a:p>
      </dgm:t>
    </dgm:pt>
    <dgm:pt modelId="{0D940540-ECB4-4D7E-ABF4-258BC7B5B64A}" type="sibTrans" cxnId="{C01358D8-07F2-4E3C-8D52-950ED1CC1FAD}">
      <dgm:prSet/>
      <dgm:spPr/>
      <dgm:t>
        <a:bodyPr/>
        <a:lstStyle/>
        <a:p>
          <a:endParaRPr lang="en-US"/>
        </a:p>
      </dgm:t>
    </dgm:pt>
    <dgm:pt modelId="{7DB12E19-9F2C-46A2-BC0D-443BEEBC3B3E}">
      <dgm:prSet/>
      <dgm:spPr/>
      <dgm:t>
        <a:bodyPr/>
        <a:lstStyle/>
        <a:p>
          <a:r>
            <a:rPr lang="en-US"/>
            <a:t>The second goal is to ensure that your adversary is unable to create an X OR O pattern since this is a zero-sum game.</a:t>
          </a:r>
        </a:p>
      </dgm:t>
    </dgm:pt>
    <dgm:pt modelId="{93F29F7D-C1BB-4F8B-AF39-F74296CAAA7B}" type="parTrans" cxnId="{AEB29842-EA19-4E3F-831F-E51223AD02CB}">
      <dgm:prSet/>
      <dgm:spPr/>
      <dgm:t>
        <a:bodyPr/>
        <a:lstStyle/>
        <a:p>
          <a:endParaRPr lang="en-US"/>
        </a:p>
      </dgm:t>
    </dgm:pt>
    <dgm:pt modelId="{F2D0682B-5F49-4121-BDC3-DEBB808DEBDC}" type="sibTrans" cxnId="{AEB29842-EA19-4E3F-831F-E51223AD02CB}">
      <dgm:prSet/>
      <dgm:spPr/>
      <dgm:t>
        <a:bodyPr/>
        <a:lstStyle/>
        <a:p>
          <a:endParaRPr lang="en-US"/>
        </a:p>
      </dgm:t>
    </dgm:pt>
    <dgm:pt modelId="{90AB5858-21F7-4FDE-BE60-66B683F0B703}" type="pres">
      <dgm:prSet presAssocID="{03AADF72-2225-4263-9310-741C66B21E6F}" presName="root" presStyleCnt="0">
        <dgm:presLayoutVars>
          <dgm:dir/>
          <dgm:resizeHandles val="exact"/>
        </dgm:presLayoutVars>
      </dgm:prSet>
      <dgm:spPr/>
    </dgm:pt>
    <dgm:pt modelId="{E28B6C74-5B79-4BD5-B8DF-08E6C82B422C}" type="pres">
      <dgm:prSet presAssocID="{E552980A-A57F-406A-9696-F7915A8F3EF3}" presName="compNode" presStyleCnt="0"/>
      <dgm:spPr/>
    </dgm:pt>
    <dgm:pt modelId="{7C65B7A9-7175-4AFA-8127-7BBF1FD933AA}" type="pres">
      <dgm:prSet presAssocID="{E552980A-A57F-406A-9696-F7915A8F3EF3}" presName="bgRect" presStyleLbl="bgShp" presStyleIdx="0" presStyleCnt="2"/>
      <dgm:spPr/>
    </dgm:pt>
    <dgm:pt modelId="{A1971592-D9E0-44BB-B3DA-5080CFA0A1E6}" type="pres">
      <dgm:prSet presAssocID="{E552980A-A57F-406A-9696-F7915A8F3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248ABC25-3877-48E5-AF32-2A88D07D6E98}" type="pres">
      <dgm:prSet presAssocID="{E552980A-A57F-406A-9696-F7915A8F3EF3}" presName="spaceRect" presStyleCnt="0"/>
      <dgm:spPr/>
    </dgm:pt>
    <dgm:pt modelId="{F534148C-5DFE-49A3-9678-FECB22EC43C9}" type="pres">
      <dgm:prSet presAssocID="{E552980A-A57F-406A-9696-F7915A8F3EF3}" presName="parTx" presStyleLbl="revTx" presStyleIdx="0" presStyleCnt="2">
        <dgm:presLayoutVars>
          <dgm:chMax val="0"/>
          <dgm:chPref val="0"/>
        </dgm:presLayoutVars>
      </dgm:prSet>
      <dgm:spPr/>
    </dgm:pt>
    <dgm:pt modelId="{21C47BEE-08A7-4BAF-8965-A5758B4DE6E5}" type="pres">
      <dgm:prSet presAssocID="{0D940540-ECB4-4D7E-ABF4-258BC7B5B64A}" presName="sibTrans" presStyleCnt="0"/>
      <dgm:spPr/>
    </dgm:pt>
    <dgm:pt modelId="{33930B59-BC88-4612-A30D-129A4BF81D0C}" type="pres">
      <dgm:prSet presAssocID="{7DB12E19-9F2C-46A2-BC0D-443BEEBC3B3E}" presName="compNode" presStyleCnt="0"/>
      <dgm:spPr/>
    </dgm:pt>
    <dgm:pt modelId="{4FCE0950-8A3C-4A3D-9D0F-C2BB6AFA0293}" type="pres">
      <dgm:prSet presAssocID="{7DB12E19-9F2C-46A2-BC0D-443BEEBC3B3E}" presName="bgRect" presStyleLbl="bgShp" presStyleIdx="1" presStyleCnt="2"/>
      <dgm:spPr/>
    </dgm:pt>
    <dgm:pt modelId="{8A9468A7-C118-4710-B047-613C049D2CC1}" type="pres">
      <dgm:prSet presAssocID="{7DB12E19-9F2C-46A2-BC0D-443BEEBC3B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962DA7-3AED-4F92-9C18-5A7BDDC1B81E}" type="pres">
      <dgm:prSet presAssocID="{7DB12E19-9F2C-46A2-BC0D-443BEEBC3B3E}" presName="spaceRect" presStyleCnt="0"/>
      <dgm:spPr/>
    </dgm:pt>
    <dgm:pt modelId="{A750F215-F196-4D9A-B68E-9FE123FC104F}" type="pres">
      <dgm:prSet presAssocID="{7DB12E19-9F2C-46A2-BC0D-443BEEBC3B3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EB29842-EA19-4E3F-831F-E51223AD02CB}" srcId="{03AADF72-2225-4263-9310-741C66B21E6F}" destId="{7DB12E19-9F2C-46A2-BC0D-443BEEBC3B3E}" srcOrd="1" destOrd="0" parTransId="{93F29F7D-C1BB-4F8B-AF39-F74296CAAA7B}" sibTransId="{F2D0682B-5F49-4121-BDC3-DEBB808DEBDC}"/>
    <dgm:cxn modelId="{BE05374D-1483-41F0-B7D8-E97086EB3872}" type="presOf" srcId="{7DB12E19-9F2C-46A2-BC0D-443BEEBC3B3E}" destId="{A750F215-F196-4D9A-B68E-9FE123FC104F}" srcOrd="0" destOrd="0" presId="urn:microsoft.com/office/officeart/2018/2/layout/IconVerticalSolidList"/>
    <dgm:cxn modelId="{6FF9E2BC-EE9C-4EB0-9442-DCF1E891D882}" type="presOf" srcId="{03AADF72-2225-4263-9310-741C66B21E6F}" destId="{90AB5858-21F7-4FDE-BE60-66B683F0B703}" srcOrd="0" destOrd="0" presId="urn:microsoft.com/office/officeart/2018/2/layout/IconVerticalSolidList"/>
    <dgm:cxn modelId="{C01358D8-07F2-4E3C-8D52-950ED1CC1FAD}" srcId="{03AADF72-2225-4263-9310-741C66B21E6F}" destId="{E552980A-A57F-406A-9696-F7915A8F3EF3}" srcOrd="0" destOrd="0" parTransId="{CB9CF29A-5FE0-470B-9A19-D407FFE7A1F7}" sibTransId="{0D940540-ECB4-4D7E-ABF4-258BC7B5B64A}"/>
    <dgm:cxn modelId="{CF7771DA-7517-4483-A112-CA3CFF1EACDF}" type="presOf" srcId="{E552980A-A57F-406A-9696-F7915A8F3EF3}" destId="{F534148C-5DFE-49A3-9678-FECB22EC43C9}" srcOrd="0" destOrd="0" presId="urn:microsoft.com/office/officeart/2018/2/layout/IconVerticalSolidList"/>
    <dgm:cxn modelId="{143E9EA5-437A-4E87-9CFC-A4161A2C54BF}" type="presParOf" srcId="{90AB5858-21F7-4FDE-BE60-66B683F0B703}" destId="{E28B6C74-5B79-4BD5-B8DF-08E6C82B422C}" srcOrd="0" destOrd="0" presId="urn:microsoft.com/office/officeart/2018/2/layout/IconVerticalSolidList"/>
    <dgm:cxn modelId="{AFBB5054-9F74-43EA-BBB4-28AEED8E09E3}" type="presParOf" srcId="{E28B6C74-5B79-4BD5-B8DF-08E6C82B422C}" destId="{7C65B7A9-7175-4AFA-8127-7BBF1FD933AA}" srcOrd="0" destOrd="0" presId="urn:microsoft.com/office/officeart/2018/2/layout/IconVerticalSolidList"/>
    <dgm:cxn modelId="{34535B07-7760-4225-8037-9BCD8AD62EA8}" type="presParOf" srcId="{E28B6C74-5B79-4BD5-B8DF-08E6C82B422C}" destId="{A1971592-D9E0-44BB-B3DA-5080CFA0A1E6}" srcOrd="1" destOrd="0" presId="urn:microsoft.com/office/officeart/2018/2/layout/IconVerticalSolidList"/>
    <dgm:cxn modelId="{BDEF3A62-FAB2-4A6B-960F-351BC992FE1A}" type="presParOf" srcId="{E28B6C74-5B79-4BD5-B8DF-08E6C82B422C}" destId="{248ABC25-3877-48E5-AF32-2A88D07D6E98}" srcOrd="2" destOrd="0" presId="urn:microsoft.com/office/officeart/2018/2/layout/IconVerticalSolidList"/>
    <dgm:cxn modelId="{B32D1A3B-85C7-49EE-8536-D9692274662E}" type="presParOf" srcId="{E28B6C74-5B79-4BD5-B8DF-08E6C82B422C}" destId="{F534148C-5DFE-49A3-9678-FECB22EC43C9}" srcOrd="3" destOrd="0" presId="urn:microsoft.com/office/officeart/2018/2/layout/IconVerticalSolidList"/>
    <dgm:cxn modelId="{04914397-7103-41A4-B49F-E610217EAA92}" type="presParOf" srcId="{90AB5858-21F7-4FDE-BE60-66B683F0B703}" destId="{21C47BEE-08A7-4BAF-8965-A5758B4DE6E5}" srcOrd="1" destOrd="0" presId="urn:microsoft.com/office/officeart/2018/2/layout/IconVerticalSolidList"/>
    <dgm:cxn modelId="{FF2C2893-8CA5-464A-AE24-3B47EFCB41CF}" type="presParOf" srcId="{90AB5858-21F7-4FDE-BE60-66B683F0B703}" destId="{33930B59-BC88-4612-A30D-129A4BF81D0C}" srcOrd="2" destOrd="0" presId="urn:microsoft.com/office/officeart/2018/2/layout/IconVerticalSolidList"/>
    <dgm:cxn modelId="{54D15128-A286-4F24-96C2-0A39DDDFB99A}" type="presParOf" srcId="{33930B59-BC88-4612-A30D-129A4BF81D0C}" destId="{4FCE0950-8A3C-4A3D-9D0F-C2BB6AFA0293}" srcOrd="0" destOrd="0" presId="urn:microsoft.com/office/officeart/2018/2/layout/IconVerticalSolidList"/>
    <dgm:cxn modelId="{F28D6429-1D20-4F19-A0AD-3DD0FF12B646}" type="presParOf" srcId="{33930B59-BC88-4612-A30D-129A4BF81D0C}" destId="{8A9468A7-C118-4710-B047-613C049D2CC1}" srcOrd="1" destOrd="0" presId="urn:microsoft.com/office/officeart/2018/2/layout/IconVerticalSolidList"/>
    <dgm:cxn modelId="{28E156F3-7FFE-4550-BFD4-9E91986CC7A1}" type="presParOf" srcId="{33930B59-BC88-4612-A30D-129A4BF81D0C}" destId="{43962DA7-3AED-4F92-9C18-5A7BDDC1B81E}" srcOrd="2" destOrd="0" presId="urn:microsoft.com/office/officeart/2018/2/layout/IconVerticalSolidList"/>
    <dgm:cxn modelId="{7D5F9D56-18D5-453E-8070-C71ECCD2E2DD}" type="presParOf" srcId="{33930B59-BC88-4612-A30D-129A4BF81D0C}" destId="{A750F215-F196-4D9A-B68E-9FE123FC10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BB3FC7-C8E0-431B-A388-5E53FC8E756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AB898F-45F5-4EC4-BAE9-780AF1898D12}">
      <dgm:prSet/>
      <dgm:spPr/>
      <dgm:t>
        <a:bodyPr/>
        <a:lstStyle/>
        <a:p>
          <a:r>
            <a:rPr lang="en-US" dirty="0"/>
            <a:t>We're creating four AI agents who will play the game as guests.</a:t>
          </a:r>
        </a:p>
      </dgm:t>
    </dgm:pt>
    <dgm:pt modelId="{7E74EAD0-3312-47E7-8330-2AC01A9A5F65}" type="parTrans" cxnId="{20F42224-3A1D-4FEA-9656-26C9ED97DE06}">
      <dgm:prSet/>
      <dgm:spPr/>
      <dgm:t>
        <a:bodyPr/>
        <a:lstStyle/>
        <a:p>
          <a:endParaRPr lang="en-US"/>
        </a:p>
      </dgm:t>
    </dgm:pt>
    <dgm:pt modelId="{87E879CA-D3FC-4227-BAE2-EA3CFD68DA11}" type="sibTrans" cxnId="{20F42224-3A1D-4FEA-9656-26C9ED97DE06}">
      <dgm:prSet/>
      <dgm:spPr/>
      <dgm:t>
        <a:bodyPr/>
        <a:lstStyle/>
        <a:p>
          <a:endParaRPr lang="en-US"/>
        </a:p>
      </dgm:t>
    </dgm:pt>
    <dgm:pt modelId="{26E289BA-3992-4FBC-B825-06FECC784374}">
      <dgm:prSet/>
      <dgm:spPr/>
      <dgm:t>
        <a:bodyPr/>
        <a:lstStyle/>
        <a:p>
          <a:r>
            <a:rPr lang="en-US" dirty="0"/>
            <a:t>The logic of the game is Agent 1 wins against Agent 2 or Agent 2 wins against Agent 1or Tie between Agent 1 and Agent 2.</a:t>
          </a:r>
        </a:p>
      </dgm:t>
    </dgm:pt>
    <dgm:pt modelId="{94D6CEC0-6DF9-47C3-B329-6010B2E8D9B0}" type="parTrans" cxnId="{759A0FB1-C415-42AB-8B9C-6F3B394EDCE1}">
      <dgm:prSet/>
      <dgm:spPr/>
      <dgm:t>
        <a:bodyPr/>
        <a:lstStyle/>
        <a:p>
          <a:endParaRPr lang="en-US"/>
        </a:p>
      </dgm:t>
    </dgm:pt>
    <dgm:pt modelId="{30449A0A-22AF-4FA3-991D-85958CDD4CD8}" type="sibTrans" cxnId="{759A0FB1-C415-42AB-8B9C-6F3B394EDCE1}">
      <dgm:prSet/>
      <dgm:spPr/>
      <dgm:t>
        <a:bodyPr/>
        <a:lstStyle/>
        <a:p>
          <a:endParaRPr lang="en-US"/>
        </a:p>
      </dgm:t>
    </dgm:pt>
    <dgm:pt modelId="{175883D3-2AAA-4350-8354-0AF05D1F52E0}">
      <dgm:prSet/>
      <dgm:spPr/>
      <dgm:t>
        <a:bodyPr/>
        <a:lstStyle/>
        <a:p>
          <a:r>
            <a:rPr lang="en-US"/>
            <a:t>The user can choose which two agents will compete in a Tic-Tac-Toe tournament.</a:t>
          </a:r>
          <a:endParaRPr lang="en-US" dirty="0"/>
        </a:p>
      </dgm:t>
    </dgm:pt>
    <dgm:pt modelId="{989AB652-F758-4AC0-BC5D-260B44084B26}" type="parTrans" cxnId="{1002BB1C-5F3D-42CE-BB4A-F594794745D9}">
      <dgm:prSet/>
      <dgm:spPr/>
      <dgm:t>
        <a:bodyPr/>
        <a:lstStyle/>
        <a:p>
          <a:endParaRPr lang="en-US"/>
        </a:p>
      </dgm:t>
    </dgm:pt>
    <dgm:pt modelId="{8146DD44-4414-4304-AFF1-38F82828882B}" type="sibTrans" cxnId="{1002BB1C-5F3D-42CE-BB4A-F594794745D9}">
      <dgm:prSet/>
      <dgm:spPr/>
      <dgm:t>
        <a:bodyPr/>
        <a:lstStyle/>
        <a:p>
          <a:endParaRPr lang="en-US"/>
        </a:p>
      </dgm:t>
    </dgm:pt>
    <dgm:pt modelId="{F85B8327-9A3A-4F4A-B1DF-905AF5CA9F09}" type="pres">
      <dgm:prSet presAssocID="{75BB3FC7-C8E0-431B-A388-5E53FC8E7569}" presName="diagram" presStyleCnt="0">
        <dgm:presLayoutVars>
          <dgm:dir/>
          <dgm:resizeHandles val="exact"/>
        </dgm:presLayoutVars>
      </dgm:prSet>
      <dgm:spPr/>
    </dgm:pt>
    <dgm:pt modelId="{AE644C87-C73D-471D-8885-85B5627D1F56}" type="pres">
      <dgm:prSet presAssocID="{89AB898F-45F5-4EC4-BAE9-780AF1898D12}" presName="node" presStyleLbl="node1" presStyleIdx="0" presStyleCnt="3" custLinFactNeighborX="814" custLinFactNeighborY="576">
        <dgm:presLayoutVars>
          <dgm:bulletEnabled val="1"/>
        </dgm:presLayoutVars>
      </dgm:prSet>
      <dgm:spPr/>
    </dgm:pt>
    <dgm:pt modelId="{3F6AA3FB-FCF1-452D-97A6-B929DE100E40}" type="pres">
      <dgm:prSet presAssocID="{87E879CA-D3FC-4227-BAE2-EA3CFD68DA11}" presName="sibTrans" presStyleCnt="0"/>
      <dgm:spPr/>
    </dgm:pt>
    <dgm:pt modelId="{92D5BCB3-9DB7-4050-8A8D-938B92A22BC5}" type="pres">
      <dgm:prSet presAssocID="{175883D3-2AAA-4350-8354-0AF05D1F52E0}" presName="node" presStyleLbl="node1" presStyleIdx="1" presStyleCnt="3">
        <dgm:presLayoutVars>
          <dgm:bulletEnabled val="1"/>
        </dgm:presLayoutVars>
      </dgm:prSet>
      <dgm:spPr/>
    </dgm:pt>
    <dgm:pt modelId="{6983C8F0-5D07-4013-9BF3-F89251595467}" type="pres">
      <dgm:prSet presAssocID="{8146DD44-4414-4304-AFF1-38F82828882B}" presName="sibTrans" presStyleCnt="0"/>
      <dgm:spPr/>
    </dgm:pt>
    <dgm:pt modelId="{722AFCE6-8C21-4B9F-AE97-5CBFC5F9ECFF}" type="pres">
      <dgm:prSet presAssocID="{26E289BA-3992-4FBC-B825-06FECC784374}" presName="node" presStyleLbl="node1" presStyleIdx="2" presStyleCnt="3">
        <dgm:presLayoutVars>
          <dgm:bulletEnabled val="1"/>
        </dgm:presLayoutVars>
      </dgm:prSet>
      <dgm:spPr/>
    </dgm:pt>
  </dgm:ptLst>
  <dgm:cxnLst>
    <dgm:cxn modelId="{B0EB090A-F136-46BA-A572-D23AD6980495}" type="presOf" srcId="{175883D3-2AAA-4350-8354-0AF05D1F52E0}" destId="{92D5BCB3-9DB7-4050-8A8D-938B92A22BC5}" srcOrd="0" destOrd="0" presId="urn:microsoft.com/office/officeart/2005/8/layout/default"/>
    <dgm:cxn modelId="{1002BB1C-5F3D-42CE-BB4A-F594794745D9}" srcId="{75BB3FC7-C8E0-431B-A388-5E53FC8E7569}" destId="{175883D3-2AAA-4350-8354-0AF05D1F52E0}" srcOrd="1" destOrd="0" parTransId="{989AB652-F758-4AC0-BC5D-260B44084B26}" sibTransId="{8146DD44-4414-4304-AFF1-38F82828882B}"/>
    <dgm:cxn modelId="{20F42224-3A1D-4FEA-9656-26C9ED97DE06}" srcId="{75BB3FC7-C8E0-431B-A388-5E53FC8E7569}" destId="{89AB898F-45F5-4EC4-BAE9-780AF1898D12}" srcOrd="0" destOrd="0" parTransId="{7E74EAD0-3312-47E7-8330-2AC01A9A5F65}" sibTransId="{87E879CA-D3FC-4227-BAE2-EA3CFD68DA11}"/>
    <dgm:cxn modelId="{D4826F6B-BB1A-4323-91BD-35032B0BF928}" type="presOf" srcId="{89AB898F-45F5-4EC4-BAE9-780AF1898D12}" destId="{AE644C87-C73D-471D-8885-85B5627D1F56}" srcOrd="0" destOrd="0" presId="urn:microsoft.com/office/officeart/2005/8/layout/default"/>
    <dgm:cxn modelId="{110DDF91-34C9-4EF0-A170-89D7868E8F57}" type="presOf" srcId="{26E289BA-3992-4FBC-B825-06FECC784374}" destId="{722AFCE6-8C21-4B9F-AE97-5CBFC5F9ECFF}" srcOrd="0" destOrd="0" presId="urn:microsoft.com/office/officeart/2005/8/layout/default"/>
    <dgm:cxn modelId="{C0917DA3-D402-4489-B0F3-AD4ED9D5F2CA}" type="presOf" srcId="{75BB3FC7-C8E0-431B-A388-5E53FC8E7569}" destId="{F85B8327-9A3A-4F4A-B1DF-905AF5CA9F09}" srcOrd="0" destOrd="0" presId="urn:microsoft.com/office/officeart/2005/8/layout/default"/>
    <dgm:cxn modelId="{759A0FB1-C415-42AB-8B9C-6F3B394EDCE1}" srcId="{75BB3FC7-C8E0-431B-A388-5E53FC8E7569}" destId="{26E289BA-3992-4FBC-B825-06FECC784374}" srcOrd="2" destOrd="0" parTransId="{94D6CEC0-6DF9-47C3-B329-6010B2E8D9B0}" sibTransId="{30449A0A-22AF-4FA3-991D-85958CDD4CD8}"/>
    <dgm:cxn modelId="{671B31D4-BF4F-45DE-8789-8AC59EE10502}" type="presParOf" srcId="{F85B8327-9A3A-4F4A-B1DF-905AF5CA9F09}" destId="{AE644C87-C73D-471D-8885-85B5627D1F56}" srcOrd="0" destOrd="0" presId="urn:microsoft.com/office/officeart/2005/8/layout/default"/>
    <dgm:cxn modelId="{B774F8F3-8CFD-4745-B734-F9CCB4ED604E}" type="presParOf" srcId="{F85B8327-9A3A-4F4A-B1DF-905AF5CA9F09}" destId="{3F6AA3FB-FCF1-452D-97A6-B929DE100E40}" srcOrd="1" destOrd="0" presId="urn:microsoft.com/office/officeart/2005/8/layout/default"/>
    <dgm:cxn modelId="{EE8D413A-ED30-45E5-B74E-1C50B8A5D0B8}" type="presParOf" srcId="{F85B8327-9A3A-4F4A-B1DF-905AF5CA9F09}" destId="{92D5BCB3-9DB7-4050-8A8D-938B92A22BC5}" srcOrd="2" destOrd="0" presId="urn:microsoft.com/office/officeart/2005/8/layout/default"/>
    <dgm:cxn modelId="{4349A6BF-8F37-4E9C-9D66-A2C23B475D64}" type="presParOf" srcId="{F85B8327-9A3A-4F4A-B1DF-905AF5CA9F09}" destId="{6983C8F0-5D07-4013-9BF3-F89251595467}" srcOrd="3" destOrd="0" presId="urn:microsoft.com/office/officeart/2005/8/layout/default"/>
    <dgm:cxn modelId="{F55459DD-9D75-400E-A829-6C1BEC909647}" type="presParOf" srcId="{F85B8327-9A3A-4F4A-B1DF-905AF5CA9F09}" destId="{722AFCE6-8C21-4B9F-AE97-5CBFC5F9EC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4F7F3-0E60-4ED2-8F7B-A5D61EF50A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IN"/>
        </a:p>
      </dgm:t>
    </dgm:pt>
    <dgm:pt modelId="{126CF481-8F0D-40F4-88F9-9CBE713FA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Reinforcement Learning Algorithm</a:t>
          </a:r>
        </a:p>
        <a:p>
          <a:pPr>
            <a:lnSpc>
              <a:spcPct val="100000"/>
            </a:lnSpc>
          </a:pPr>
          <a:r>
            <a:rPr lang="en-US" dirty="0"/>
            <a:t>1. Q-learning</a:t>
          </a:r>
          <a:endParaRPr lang="en-IN" dirty="0"/>
        </a:p>
      </dgm:t>
    </dgm:pt>
    <dgm:pt modelId="{1DEFE8D2-56E6-4DA0-A544-ED9708FC8161}" type="parTrans" cxnId="{6EF383C9-68C6-4C58-80E9-7C40EACA0886}">
      <dgm:prSet/>
      <dgm:spPr/>
      <dgm:t>
        <a:bodyPr/>
        <a:lstStyle/>
        <a:p>
          <a:endParaRPr lang="en-IN"/>
        </a:p>
      </dgm:t>
    </dgm:pt>
    <dgm:pt modelId="{0942629C-BDB7-4118-9E48-838722C347DD}" type="sibTrans" cxnId="{6EF383C9-68C6-4C58-80E9-7C40EACA0886}">
      <dgm:prSet/>
      <dgm:spPr/>
      <dgm:t>
        <a:bodyPr/>
        <a:lstStyle/>
        <a:p>
          <a:endParaRPr lang="en-IN"/>
        </a:p>
      </dgm:t>
    </dgm:pt>
    <dgm:pt modelId="{E6922030-61E9-4649-B843-4CEE8A88A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Adversarial search Algorithms</a:t>
          </a:r>
        </a:p>
        <a:p>
          <a:pPr>
            <a:lnSpc>
              <a:spcPct val="100000"/>
            </a:lnSpc>
          </a:pPr>
          <a:r>
            <a:rPr lang="en-IN" dirty="0"/>
            <a:t>1. </a:t>
          </a:r>
          <a:r>
            <a:rPr lang="en-US" dirty="0"/>
            <a:t>Minimax algorithm using     traditional approach.</a:t>
          </a:r>
          <a:br>
            <a:rPr lang="en-US" dirty="0"/>
          </a:br>
          <a:r>
            <a:rPr lang="en-US" dirty="0"/>
            <a:t>2. Minimax algorithm using alpha-beta pruning approach.</a:t>
          </a:r>
        </a:p>
        <a:p>
          <a:pPr>
            <a:lnSpc>
              <a:spcPct val="100000"/>
            </a:lnSpc>
          </a:pPr>
          <a:r>
            <a:rPr lang="en-US" dirty="0"/>
            <a:t>3. Expectimax algorithm.</a:t>
          </a:r>
        </a:p>
      </dgm:t>
    </dgm:pt>
    <dgm:pt modelId="{576BBB66-6F8B-4338-9119-3F07DBA9C2CC}" type="sibTrans" cxnId="{91BC4C7D-522E-4D72-804E-26A60B234749}">
      <dgm:prSet/>
      <dgm:spPr/>
      <dgm:t>
        <a:bodyPr/>
        <a:lstStyle/>
        <a:p>
          <a:endParaRPr lang="en-IN"/>
        </a:p>
      </dgm:t>
    </dgm:pt>
    <dgm:pt modelId="{4DBF4C36-DE16-4D2C-A062-334D3A7C0FF2}" type="parTrans" cxnId="{91BC4C7D-522E-4D72-804E-26A60B234749}">
      <dgm:prSet/>
      <dgm:spPr/>
      <dgm:t>
        <a:bodyPr/>
        <a:lstStyle/>
        <a:p>
          <a:endParaRPr lang="en-IN"/>
        </a:p>
      </dgm:t>
    </dgm:pt>
    <dgm:pt modelId="{EB384BFC-7916-4EBB-A6F4-5C234DD941C1}" type="pres">
      <dgm:prSet presAssocID="{D3D4F7F3-0E60-4ED2-8F7B-A5D61EF50A94}" presName="root" presStyleCnt="0">
        <dgm:presLayoutVars>
          <dgm:dir/>
          <dgm:resizeHandles val="exact"/>
        </dgm:presLayoutVars>
      </dgm:prSet>
      <dgm:spPr/>
    </dgm:pt>
    <dgm:pt modelId="{2C2FBDE5-5113-434C-940E-F0E0EE1137BC}" type="pres">
      <dgm:prSet presAssocID="{E6922030-61E9-4649-B843-4CEE8A88A8AD}" presName="compNode" presStyleCnt="0"/>
      <dgm:spPr/>
    </dgm:pt>
    <dgm:pt modelId="{ECD70E86-751C-4143-8DB9-675EFAC2DE70}" type="pres">
      <dgm:prSet presAssocID="{E6922030-61E9-4649-B843-4CEE8A88A8AD}" presName="bgRect" presStyleLbl="bgShp" presStyleIdx="0" presStyleCnt="2" custScaleY="116634" custLinFactNeighborY="9169"/>
      <dgm:spPr/>
    </dgm:pt>
    <dgm:pt modelId="{571984FE-CDDF-4F70-A33E-7AB833535C23}" type="pres">
      <dgm:prSet presAssocID="{E6922030-61E9-4649-B843-4CEE8A88A8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BFC5E4-C161-4FD0-902D-CC56201B046A}" type="pres">
      <dgm:prSet presAssocID="{E6922030-61E9-4649-B843-4CEE8A88A8AD}" presName="spaceRect" presStyleCnt="0"/>
      <dgm:spPr/>
    </dgm:pt>
    <dgm:pt modelId="{A47529F1-846A-460E-AD11-95F018FC2B73}" type="pres">
      <dgm:prSet presAssocID="{E6922030-61E9-4649-B843-4CEE8A88A8AD}" presName="parTx" presStyleLbl="revTx" presStyleIdx="0" presStyleCnt="2">
        <dgm:presLayoutVars>
          <dgm:chMax val="0"/>
          <dgm:chPref val="0"/>
        </dgm:presLayoutVars>
      </dgm:prSet>
      <dgm:spPr/>
    </dgm:pt>
    <dgm:pt modelId="{F732CFE0-5A6B-44D8-AC6A-F52035389EBD}" type="pres">
      <dgm:prSet presAssocID="{576BBB66-6F8B-4338-9119-3F07DBA9C2CC}" presName="sibTrans" presStyleCnt="0"/>
      <dgm:spPr/>
    </dgm:pt>
    <dgm:pt modelId="{ECC3BC4A-8887-4438-8713-C53BE6C54291}" type="pres">
      <dgm:prSet presAssocID="{126CF481-8F0D-40F4-88F9-9CBE713FAEC2}" presName="compNode" presStyleCnt="0"/>
      <dgm:spPr/>
    </dgm:pt>
    <dgm:pt modelId="{2007BE76-C673-4C07-A658-DAFEA066D449}" type="pres">
      <dgm:prSet presAssocID="{126CF481-8F0D-40F4-88F9-9CBE713FAEC2}" presName="bgRect" presStyleLbl="bgShp" presStyleIdx="1" presStyleCnt="2"/>
      <dgm:spPr/>
    </dgm:pt>
    <dgm:pt modelId="{588B07D2-799D-42B7-AE77-EBA727151A4C}" type="pres">
      <dgm:prSet presAssocID="{126CF481-8F0D-40F4-88F9-9CBE713FAE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5167B-9003-4281-8064-7FAC465C64D1}" type="pres">
      <dgm:prSet presAssocID="{126CF481-8F0D-40F4-88F9-9CBE713FAEC2}" presName="spaceRect" presStyleCnt="0"/>
      <dgm:spPr/>
    </dgm:pt>
    <dgm:pt modelId="{BA7FBD27-704B-4ECB-9AE1-C478736C5F37}" type="pres">
      <dgm:prSet presAssocID="{126CF481-8F0D-40F4-88F9-9CBE713FAE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47AF20-F6A3-4F7D-98FB-D4596F4BE064}" type="presOf" srcId="{126CF481-8F0D-40F4-88F9-9CBE713FAEC2}" destId="{BA7FBD27-704B-4ECB-9AE1-C478736C5F37}" srcOrd="0" destOrd="0" presId="urn:microsoft.com/office/officeart/2018/2/layout/IconVerticalSolidList"/>
    <dgm:cxn modelId="{9EB44750-B182-4E4E-9629-D584FAB161FB}" type="presOf" srcId="{D3D4F7F3-0E60-4ED2-8F7B-A5D61EF50A94}" destId="{EB384BFC-7916-4EBB-A6F4-5C234DD941C1}" srcOrd="0" destOrd="0" presId="urn:microsoft.com/office/officeart/2018/2/layout/IconVerticalSolidList"/>
    <dgm:cxn modelId="{91BC4C7D-522E-4D72-804E-26A60B234749}" srcId="{D3D4F7F3-0E60-4ED2-8F7B-A5D61EF50A94}" destId="{E6922030-61E9-4649-B843-4CEE8A88A8AD}" srcOrd="0" destOrd="0" parTransId="{4DBF4C36-DE16-4D2C-A062-334D3A7C0FF2}" sibTransId="{576BBB66-6F8B-4338-9119-3F07DBA9C2CC}"/>
    <dgm:cxn modelId="{6EF383C9-68C6-4C58-80E9-7C40EACA0886}" srcId="{D3D4F7F3-0E60-4ED2-8F7B-A5D61EF50A94}" destId="{126CF481-8F0D-40F4-88F9-9CBE713FAEC2}" srcOrd="1" destOrd="0" parTransId="{1DEFE8D2-56E6-4DA0-A544-ED9708FC8161}" sibTransId="{0942629C-BDB7-4118-9E48-838722C347DD}"/>
    <dgm:cxn modelId="{73BC2CE4-F887-4134-AC99-F89671614DCF}" type="presOf" srcId="{E6922030-61E9-4649-B843-4CEE8A88A8AD}" destId="{A47529F1-846A-460E-AD11-95F018FC2B73}" srcOrd="0" destOrd="0" presId="urn:microsoft.com/office/officeart/2018/2/layout/IconVerticalSolidList"/>
    <dgm:cxn modelId="{2DFA8CEF-9724-45CF-88CA-7FFD97AA7FF3}" type="presParOf" srcId="{EB384BFC-7916-4EBB-A6F4-5C234DD941C1}" destId="{2C2FBDE5-5113-434C-940E-F0E0EE1137BC}" srcOrd="0" destOrd="0" presId="urn:microsoft.com/office/officeart/2018/2/layout/IconVerticalSolidList"/>
    <dgm:cxn modelId="{690CE475-F109-405B-BEE0-9D9FB3447436}" type="presParOf" srcId="{2C2FBDE5-5113-434C-940E-F0E0EE1137BC}" destId="{ECD70E86-751C-4143-8DB9-675EFAC2DE70}" srcOrd="0" destOrd="0" presId="urn:microsoft.com/office/officeart/2018/2/layout/IconVerticalSolidList"/>
    <dgm:cxn modelId="{211C4F31-45F7-4F0D-9E25-D7CE79AB69CA}" type="presParOf" srcId="{2C2FBDE5-5113-434C-940E-F0E0EE1137BC}" destId="{571984FE-CDDF-4F70-A33E-7AB833535C23}" srcOrd="1" destOrd="0" presId="urn:microsoft.com/office/officeart/2018/2/layout/IconVerticalSolidList"/>
    <dgm:cxn modelId="{646AB582-02E5-4569-97C6-20E948ED5D4E}" type="presParOf" srcId="{2C2FBDE5-5113-434C-940E-F0E0EE1137BC}" destId="{36BFC5E4-C161-4FD0-902D-CC56201B046A}" srcOrd="2" destOrd="0" presId="urn:microsoft.com/office/officeart/2018/2/layout/IconVerticalSolidList"/>
    <dgm:cxn modelId="{FB4A3631-F053-4837-A471-42EAA732FA7F}" type="presParOf" srcId="{2C2FBDE5-5113-434C-940E-F0E0EE1137BC}" destId="{A47529F1-846A-460E-AD11-95F018FC2B73}" srcOrd="3" destOrd="0" presId="urn:microsoft.com/office/officeart/2018/2/layout/IconVerticalSolidList"/>
    <dgm:cxn modelId="{4BBD3064-2C40-4C59-B7B4-7FB5DF3F655A}" type="presParOf" srcId="{EB384BFC-7916-4EBB-A6F4-5C234DD941C1}" destId="{F732CFE0-5A6B-44D8-AC6A-F52035389EBD}" srcOrd="1" destOrd="0" presId="urn:microsoft.com/office/officeart/2018/2/layout/IconVerticalSolidList"/>
    <dgm:cxn modelId="{6877D29B-FD27-4298-A57C-AF2BF160BD4F}" type="presParOf" srcId="{EB384BFC-7916-4EBB-A6F4-5C234DD941C1}" destId="{ECC3BC4A-8887-4438-8713-C53BE6C54291}" srcOrd="2" destOrd="0" presId="urn:microsoft.com/office/officeart/2018/2/layout/IconVerticalSolidList"/>
    <dgm:cxn modelId="{6C8B89DF-C14C-4FDC-9210-74C51D281F84}" type="presParOf" srcId="{ECC3BC4A-8887-4438-8713-C53BE6C54291}" destId="{2007BE76-C673-4C07-A658-DAFEA066D449}" srcOrd="0" destOrd="0" presId="urn:microsoft.com/office/officeart/2018/2/layout/IconVerticalSolidList"/>
    <dgm:cxn modelId="{71479193-8C4B-4EEF-8411-DB8599C72DA8}" type="presParOf" srcId="{ECC3BC4A-8887-4438-8713-C53BE6C54291}" destId="{588B07D2-799D-42B7-AE77-EBA727151A4C}" srcOrd="1" destOrd="0" presId="urn:microsoft.com/office/officeart/2018/2/layout/IconVerticalSolidList"/>
    <dgm:cxn modelId="{5C91DAD1-33D2-4E51-82B1-46DB4B05BFA4}" type="presParOf" srcId="{ECC3BC4A-8887-4438-8713-C53BE6C54291}" destId="{A6E5167B-9003-4281-8064-7FAC465C64D1}" srcOrd="2" destOrd="0" presId="urn:microsoft.com/office/officeart/2018/2/layout/IconVerticalSolidList"/>
    <dgm:cxn modelId="{7FB5B281-69A1-4836-B9A4-B06DBAF352A4}" type="presParOf" srcId="{ECC3BC4A-8887-4438-8713-C53BE6C54291}" destId="{BA7FBD27-704B-4ECB-9AE1-C478736C5F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FBFC44-B9C9-4134-B92B-275C4C93A5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1593AAA-5F91-442F-9820-31DD5AD922AD}">
      <dgm:prSet/>
      <dgm:spPr/>
      <dgm:t>
        <a:bodyPr/>
        <a:lstStyle/>
        <a:p>
          <a:r>
            <a:rPr lang="en-IN"/>
            <a:t>GitHub repository link</a:t>
          </a:r>
        </a:p>
      </dgm:t>
    </dgm:pt>
    <dgm:pt modelId="{40F82CF5-4AF0-4DAB-AE36-9796FFA8EBB4}" type="parTrans" cxnId="{6D22BF29-E459-4E8C-97A3-9D97B76BF7C0}">
      <dgm:prSet/>
      <dgm:spPr/>
      <dgm:t>
        <a:bodyPr/>
        <a:lstStyle/>
        <a:p>
          <a:endParaRPr lang="en-IN"/>
        </a:p>
      </dgm:t>
    </dgm:pt>
    <dgm:pt modelId="{9108F494-6B96-436C-A016-83B9E1431A9B}" type="sibTrans" cxnId="{6D22BF29-E459-4E8C-97A3-9D97B76BF7C0}">
      <dgm:prSet/>
      <dgm:spPr/>
      <dgm:t>
        <a:bodyPr/>
        <a:lstStyle/>
        <a:p>
          <a:endParaRPr lang="en-IN"/>
        </a:p>
      </dgm:t>
    </dgm:pt>
    <dgm:pt modelId="{B7283911-42B3-4851-9E9F-61DF947EA441}">
      <dgm:prSet/>
      <dgm:spPr/>
      <dgm:t>
        <a:bodyPr/>
        <a:lstStyle/>
        <a:p>
          <a:r>
            <a:rPr lang="en-IN"/>
            <a:t>YouTube video</a:t>
          </a:r>
        </a:p>
      </dgm:t>
    </dgm:pt>
    <dgm:pt modelId="{27489862-060D-4DCF-BB0A-2D228AC41363}" type="parTrans" cxnId="{F8418610-3067-406B-B2EE-D3A660E734CA}">
      <dgm:prSet/>
      <dgm:spPr/>
      <dgm:t>
        <a:bodyPr/>
        <a:lstStyle/>
        <a:p>
          <a:endParaRPr lang="en-IN"/>
        </a:p>
      </dgm:t>
    </dgm:pt>
    <dgm:pt modelId="{348B56C8-5BF4-4CA1-95AF-609F47104F19}" type="sibTrans" cxnId="{F8418610-3067-406B-B2EE-D3A660E734CA}">
      <dgm:prSet/>
      <dgm:spPr/>
      <dgm:t>
        <a:bodyPr/>
        <a:lstStyle/>
        <a:p>
          <a:endParaRPr lang="en-IN"/>
        </a:p>
      </dgm:t>
    </dgm:pt>
    <dgm:pt modelId="{DD145C83-4548-4513-8C9D-95E25800A980}">
      <dgm:prSet/>
      <dgm:spPr/>
      <dgm:t>
        <a:bodyPr/>
        <a:lstStyle/>
        <a:p>
          <a:r>
            <a:rPr lang="en-IN"/>
            <a:t>PPT slides</a:t>
          </a:r>
        </a:p>
      </dgm:t>
    </dgm:pt>
    <dgm:pt modelId="{2824FC0C-D802-4EDE-9C89-F607F2923E40}" type="parTrans" cxnId="{FB9ED80F-E4CE-4BBA-8492-BD1E6F214784}">
      <dgm:prSet/>
      <dgm:spPr/>
      <dgm:t>
        <a:bodyPr/>
        <a:lstStyle/>
        <a:p>
          <a:endParaRPr lang="en-IN"/>
        </a:p>
      </dgm:t>
    </dgm:pt>
    <dgm:pt modelId="{EABBB919-8253-43A7-89FD-82AA52EB8F42}" type="sibTrans" cxnId="{FB9ED80F-E4CE-4BBA-8492-BD1E6F214784}">
      <dgm:prSet/>
      <dgm:spPr/>
      <dgm:t>
        <a:bodyPr/>
        <a:lstStyle/>
        <a:p>
          <a:endParaRPr lang="en-IN"/>
        </a:p>
      </dgm:t>
    </dgm:pt>
    <dgm:pt modelId="{87DD80F2-D817-4E37-9279-8927014B3718}">
      <dgm:prSet/>
      <dgm:spPr/>
      <dgm:t>
        <a:bodyPr/>
        <a:lstStyle/>
        <a:p>
          <a:r>
            <a:rPr lang="en-US"/>
            <a:t>Documentation report(README.md)</a:t>
          </a:r>
          <a:endParaRPr lang="en-IN"/>
        </a:p>
      </dgm:t>
    </dgm:pt>
    <dgm:pt modelId="{C684B6DA-625D-43A2-8499-1A60C7A8A280}" type="sibTrans" cxnId="{00B00085-7CE9-4B44-8582-896ACF226CFA}">
      <dgm:prSet/>
      <dgm:spPr/>
      <dgm:t>
        <a:bodyPr/>
        <a:lstStyle/>
        <a:p>
          <a:endParaRPr lang="en-IN"/>
        </a:p>
      </dgm:t>
    </dgm:pt>
    <dgm:pt modelId="{5E96C161-887B-4B5A-8E0A-A7D0046AA923}" type="parTrans" cxnId="{00B00085-7CE9-4B44-8582-896ACF226CFA}">
      <dgm:prSet/>
      <dgm:spPr/>
      <dgm:t>
        <a:bodyPr/>
        <a:lstStyle/>
        <a:p>
          <a:endParaRPr lang="en-IN"/>
        </a:p>
      </dgm:t>
    </dgm:pt>
    <dgm:pt modelId="{1EDBF7B6-355D-455D-80AF-76EB27C72CB9}">
      <dgm:prSet/>
      <dgm:spPr/>
      <dgm:t>
        <a:bodyPr/>
        <a:lstStyle/>
        <a:p>
          <a:r>
            <a:rPr lang="en-IN"/>
            <a:t>Developed python programming Algorithms(.py files)</a:t>
          </a:r>
        </a:p>
      </dgm:t>
    </dgm:pt>
    <dgm:pt modelId="{78DD0623-F243-4A33-AFEA-BD0C76D82FF5}" type="sibTrans" cxnId="{61FDA28A-4EB9-4B05-B2A6-E1C28D8C62FE}">
      <dgm:prSet/>
      <dgm:spPr/>
      <dgm:t>
        <a:bodyPr/>
        <a:lstStyle/>
        <a:p>
          <a:endParaRPr lang="en-IN"/>
        </a:p>
      </dgm:t>
    </dgm:pt>
    <dgm:pt modelId="{16C56BF8-AA93-4F6E-A05D-E1007BD00DB3}" type="parTrans" cxnId="{61FDA28A-4EB9-4B05-B2A6-E1C28D8C62FE}">
      <dgm:prSet/>
      <dgm:spPr/>
      <dgm:t>
        <a:bodyPr/>
        <a:lstStyle/>
        <a:p>
          <a:endParaRPr lang="en-IN"/>
        </a:p>
      </dgm:t>
    </dgm:pt>
    <dgm:pt modelId="{944B919D-F364-4863-B054-F6A9779DE5F6}" type="pres">
      <dgm:prSet presAssocID="{0DFBFC44-B9C9-4134-B92B-275C4C93A5BC}" presName="linear" presStyleCnt="0">
        <dgm:presLayoutVars>
          <dgm:animLvl val="lvl"/>
          <dgm:resizeHandles val="exact"/>
        </dgm:presLayoutVars>
      </dgm:prSet>
      <dgm:spPr/>
    </dgm:pt>
    <dgm:pt modelId="{A02FD914-B89A-42EC-A1FE-193FF347C975}" type="pres">
      <dgm:prSet presAssocID="{87DD80F2-D817-4E37-9279-8927014B371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1B6678-6060-4A00-B37E-7C91BBC95143}" type="pres">
      <dgm:prSet presAssocID="{C684B6DA-625D-43A2-8499-1A60C7A8A280}" presName="spacer" presStyleCnt="0"/>
      <dgm:spPr/>
    </dgm:pt>
    <dgm:pt modelId="{5304A86D-F1E9-45EB-9AAE-971E88332261}" type="pres">
      <dgm:prSet presAssocID="{1EDBF7B6-355D-455D-80AF-76EB27C72C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DC4003-FF64-4931-9525-86874925302C}" type="pres">
      <dgm:prSet presAssocID="{78DD0623-F243-4A33-AFEA-BD0C76D82FF5}" presName="spacer" presStyleCnt="0"/>
      <dgm:spPr/>
    </dgm:pt>
    <dgm:pt modelId="{BB2DF691-8F4E-493F-AD3F-CD2F58DE2A29}" type="pres">
      <dgm:prSet presAssocID="{61593AAA-5F91-442F-9820-31DD5AD922A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F4D0C6-F533-4B15-9C8D-714429727391}" type="pres">
      <dgm:prSet presAssocID="{9108F494-6B96-436C-A016-83B9E1431A9B}" presName="spacer" presStyleCnt="0"/>
      <dgm:spPr/>
    </dgm:pt>
    <dgm:pt modelId="{BEAAA23D-6322-4456-B3E5-6693E1189CA6}" type="pres">
      <dgm:prSet presAssocID="{B7283911-42B3-4851-9E9F-61DF947EA4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967D631-FB5D-4F60-BE4F-6D7083AD8B94}" type="pres">
      <dgm:prSet presAssocID="{348B56C8-5BF4-4CA1-95AF-609F47104F19}" presName="spacer" presStyleCnt="0"/>
      <dgm:spPr/>
    </dgm:pt>
    <dgm:pt modelId="{A5BA0C2B-CF30-45B4-AB27-D0CFE83A9DC8}" type="pres">
      <dgm:prSet presAssocID="{DD145C83-4548-4513-8C9D-95E25800A9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9ED80F-E4CE-4BBA-8492-BD1E6F214784}" srcId="{0DFBFC44-B9C9-4134-B92B-275C4C93A5BC}" destId="{DD145C83-4548-4513-8C9D-95E25800A980}" srcOrd="4" destOrd="0" parTransId="{2824FC0C-D802-4EDE-9C89-F607F2923E40}" sibTransId="{EABBB919-8253-43A7-89FD-82AA52EB8F42}"/>
    <dgm:cxn modelId="{F8418610-3067-406B-B2EE-D3A660E734CA}" srcId="{0DFBFC44-B9C9-4134-B92B-275C4C93A5BC}" destId="{B7283911-42B3-4851-9E9F-61DF947EA441}" srcOrd="3" destOrd="0" parTransId="{27489862-060D-4DCF-BB0A-2D228AC41363}" sibTransId="{348B56C8-5BF4-4CA1-95AF-609F47104F19}"/>
    <dgm:cxn modelId="{6D22BF29-E459-4E8C-97A3-9D97B76BF7C0}" srcId="{0DFBFC44-B9C9-4134-B92B-275C4C93A5BC}" destId="{61593AAA-5F91-442F-9820-31DD5AD922AD}" srcOrd="2" destOrd="0" parTransId="{40F82CF5-4AF0-4DAB-AE36-9796FFA8EBB4}" sibTransId="{9108F494-6B96-436C-A016-83B9E1431A9B}"/>
    <dgm:cxn modelId="{E979E74D-935C-4391-ADDD-0A4B4C780DC4}" type="presOf" srcId="{1EDBF7B6-355D-455D-80AF-76EB27C72CB9}" destId="{5304A86D-F1E9-45EB-9AAE-971E88332261}" srcOrd="0" destOrd="0" presId="urn:microsoft.com/office/officeart/2005/8/layout/vList2"/>
    <dgm:cxn modelId="{2E274070-17E0-4ACF-83EC-D9BF239AA891}" type="presOf" srcId="{87DD80F2-D817-4E37-9279-8927014B3718}" destId="{A02FD914-B89A-42EC-A1FE-193FF347C975}" srcOrd="0" destOrd="0" presId="urn:microsoft.com/office/officeart/2005/8/layout/vList2"/>
    <dgm:cxn modelId="{00B00085-7CE9-4B44-8582-896ACF226CFA}" srcId="{0DFBFC44-B9C9-4134-B92B-275C4C93A5BC}" destId="{87DD80F2-D817-4E37-9279-8927014B3718}" srcOrd="0" destOrd="0" parTransId="{5E96C161-887B-4B5A-8E0A-A7D0046AA923}" sibTransId="{C684B6DA-625D-43A2-8499-1A60C7A8A280}"/>
    <dgm:cxn modelId="{61FDA28A-4EB9-4B05-B2A6-E1C28D8C62FE}" srcId="{0DFBFC44-B9C9-4134-B92B-275C4C93A5BC}" destId="{1EDBF7B6-355D-455D-80AF-76EB27C72CB9}" srcOrd="1" destOrd="0" parTransId="{16C56BF8-AA93-4F6E-A05D-E1007BD00DB3}" sibTransId="{78DD0623-F243-4A33-AFEA-BD0C76D82FF5}"/>
    <dgm:cxn modelId="{3A49E3AB-57A3-4080-BCCC-1EA92566A5C3}" type="presOf" srcId="{B7283911-42B3-4851-9E9F-61DF947EA441}" destId="{BEAAA23D-6322-4456-B3E5-6693E1189CA6}" srcOrd="0" destOrd="0" presId="urn:microsoft.com/office/officeart/2005/8/layout/vList2"/>
    <dgm:cxn modelId="{F3F407C8-0A2C-4B7A-A993-22858AC194B1}" type="presOf" srcId="{0DFBFC44-B9C9-4134-B92B-275C4C93A5BC}" destId="{944B919D-F364-4863-B054-F6A9779DE5F6}" srcOrd="0" destOrd="0" presId="urn:microsoft.com/office/officeart/2005/8/layout/vList2"/>
    <dgm:cxn modelId="{D67511CB-77CE-40E9-9E07-7382B755CE6A}" type="presOf" srcId="{DD145C83-4548-4513-8C9D-95E25800A980}" destId="{A5BA0C2B-CF30-45B4-AB27-D0CFE83A9DC8}" srcOrd="0" destOrd="0" presId="urn:microsoft.com/office/officeart/2005/8/layout/vList2"/>
    <dgm:cxn modelId="{31D327F3-AE77-4C65-A139-56585F84A853}" type="presOf" srcId="{61593AAA-5F91-442F-9820-31DD5AD922AD}" destId="{BB2DF691-8F4E-493F-AD3F-CD2F58DE2A29}" srcOrd="0" destOrd="0" presId="urn:microsoft.com/office/officeart/2005/8/layout/vList2"/>
    <dgm:cxn modelId="{5C97AB67-2257-4051-9D1E-953489B2F1BD}" type="presParOf" srcId="{944B919D-F364-4863-B054-F6A9779DE5F6}" destId="{A02FD914-B89A-42EC-A1FE-193FF347C975}" srcOrd="0" destOrd="0" presId="urn:microsoft.com/office/officeart/2005/8/layout/vList2"/>
    <dgm:cxn modelId="{0DC7B7F5-0C7B-43D7-9060-9E74EB4A2D36}" type="presParOf" srcId="{944B919D-F364-4863-B054-F6A9779DE5F6}" destId="{181B6678-6060-4A00-B37E-7C91BBC95143}" srcOrd="1" destOrd="0" presId="urn:microsoft.com/office/officeart/2005/8/layout/vList2"/>
    <dgm:cxn modelId="{8BD071E7-736C-4960-BE00-7EBD758D07B1}" type="presParOf" srcId="{944B919D-F364-4863-B054-F6A9779DE5F6}" destId="{5304A86D-F1E9-45EB-9AAE-971E88332261}" srcOrd="2" destOrd="0" presId="urn:microsoft.com/office/officeart/2005/8/layout/vList2"/>
    <dgm:cxn modelId="{40400D45-9D37-4A91-94F2-50E6648FFCF4}" type="presParOf" srcId="{944B919D-F364-4863-B054-F6A9779DE5F6}" destId="{46DC4003-FF64-4931-9525-86874925302C}" srcOrd="3" destOrd="0" presId="urn:microsoft.com/office/officeart/2005/8/layout/vList2"/>
    <dgm:cxn modelId="{313DD068-8C3A-46E3-BD2F-C1C41850E0FB}" type="presParOf" srcId="{944B919D-F364-4863-B054-F6A9779DE5F6}" destId="{BB2DF691-8F4E-493F-AD3F-CD2F58DE2A29}" srcOrd="4" destOrd="0" presId="urn:microsoft.com/office/officeart/2005/8/layout/vList2"/>
    <dgm:cxn modelId="{8160F643-BD5B-4C53-96BD-E91F81FFE013}" type="presParOf" srcId="{944B919D-F364-4863-B054-F6A9779DE5F6}" destId="{2CF4D0C6-F533-4B15-9C8D-714429727391}" srcOrd="5" destOrd="0" presId="urn:microsoft.com/office/officeart/2005/8/layout/vList2"/>
    <dgm:cxn modelId="{44DBCAA6-6499-4C47-BCB2-2F1950E0FDA8}" type="presParOf" srcId="{944B919D-F364-4863-B054-F6A9779DE5F6}" destId="{BEAAA23D-6322-4456-B3E5-6693E1189CA6}" srcOrd="6" destOrd="0" presId="urn:microsoft.com/office/officeart/2005/8/layout/vList2"/>
    <dgm:cxn modelId="{4ADD6BC3-ACC6-460E-8C10-CA80C038A9BB}" type="presParOf" srcId="{944B919D-F364-4863-B054-F6A9779DE5F6}" destId="{5967D631-FB5D-4F60-BE4F-6D7083AD8B94}" srcOrd="7" destOrd="0" presId="urn:microsoft.com/office/officeart/2005/8/layout/vList2"/>
    <dgm:cxn modelId="{027CF095-D8F1-4AC1-A588-E5B41C98586C}" type="presParOf" srcId="{944B919D-F364-4863-B054-F6A9779DE5F6}" destId="{A5BA0C2B-CF30-45B4-AB27-D0CFE83A9D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934F00-510C-4F45-A3AB-D4A598A374B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0CBE68-ED61-4B0B-9978-DAA4793DEB3C}">
      <dgm:prSet/>
      <dgm:spPr/>
      <dgm:t>
        <a:bodyPr/>
        <a:lstStyle/>
        <a:p>
          <a:r>
            <a:rPr lang="en-US" dirty="0"/>
            <a:t>Agents should be conditioned so that the game's performance is as accurate as if it were played by two human brains.</a:t>
          </a:r>
        </a:p>
      </dgm:t>
    </dgm:pt>
    <dgm:pt modelId="{52A3ECE3-BF22-4B3A-96C6-52287BB2D86E}" type="parTrans" cxnId="{EB52CEA7-7B36-4202-AAE8-783C0CF4FD08}">
      <dgm:prSet/>
      <dgm:spPr/>
      <dgm:t>
        <a:bodyPr/>
        <a:lstStyle/>
        <a:p>
          <a:endParaRPr lang="en-US"/>
        </a:p>
      </dgm:t>
    </dgm:pt>
    <dgm:pt modelId="{E80B426B-DD69-4162-A6AD-89DE1E767707}" type="sibTrans" cxnId="{EB52CEA7-7B36-4202-AAE8-783C0CF4FD0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31DA0D0-39A6-4DC3-9F5F-A90C9C08C191}">
      <dgm:prSet/>
      <dgm:spPr/>
      <dgm:t>
        <a:bodyPr/>
        <a:lstStyle/>
        <a:p>
          <a:pPr rtl="0"/>
          <a:r>
            <a:rPr lang="en-US" dirty="0"/>
            <a:t>While making the next move, none of the agents can freeze or struggle.</a:t>
          </a:r>
        </a:p>
      </dgm:t>
    </dgm:pt>
    <dgm:pt modelId="{29A9E63C-D046-456B-A260-C94A2B4655CF}" type="parTrans" cxnId="{9844ED15-49C4-42B7-A2D3-057A9FFC5DE3}">
      <dgm:prSet/>
      <dgm:spPr/>
      <dgm:t>
        <a:bodyPr/>
        <a:lstStyle/>
        <a:p>
          <a:endParaRPr lang="en-US"/>
        </a:p>
      </dgm:t>
    </dgm:pt>
    <dgm:pt modelId="{B8FE9E93-F115-4E90-AEB7-ABF65ED17FF4}" type="sibTrans" cxnId="{9844ED15-49C4-42B7-A2D3-057A9FFC5DE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C8E2284-AAAC-4C38-BDFF-849671A820EB}">
      <dgm:prSet/>
      <dgm:spPr/>
      <dgm:t>
        <a:bodyPr/>
        <a:lstStyle/>
        <a:p>
          <a:r>
            <a:rPr lang="en-US" dirty="0"/>
            <a:t>The success of the project is determined by the successful implementation of four AI algorithms.</a:t>
          </a:r>
        </a:p>
      </dgm:t>
    </dgm:pt>
    <dgm:pt modelId="{029DBA6A-E8EE-4DDE-8F9D-3790D45AFCFC}" type="parTrans" cxnId="{974D1E39-C1FC-4DC6-976D-9413D8FA345E}">
      <dgm:prSet/>
      <dgm:spPr/>
      <dgm:t>
        <a:bodyPr/>
        <a:lstStyle/>
        <a:p>
          <a:endParaRPr lang="en-IN"/>
        </a:p>
      </dgm:t>
    </dgm:pt>
    <dgm:pt modelId="{E28EE2FE-8366-48F8-A172-8E2DA25E0DF2}" type="sibTrans" cxnId="{974D1E39-C1FC-4DC6-976D-9413D8FA345E}">
      <dgm:prSet phldrT="02"/>
      <dgm:spPr/>
      <dgm:t>
        <a:bodyPr/>
        <a:lstStyle/>
        <a:p>
          <a:r>
            <a:rPr lang="en-IN"/>
            <a:t>02</a:t>
          </a:r>
        </a:p>
      </dgm:t>
    </dgm:pt>
    <dgm:pt modelId="{2C36DBB1-0997-4309-8C8B-692AD87ABE34}" type="pres">
      <dgm:prSet presAssocID="{30934F00-510C-4F45-A3AB-D4A598A374B2}" presName="Name0" presStyleCnt="0">
        <dgm:presLayoutVars>
          <dgm:animLvl val="lvl"/>
          <dgm:resizeHandles val="exact"/>
        </dgm:presLayoutVars>
      </dgm:prSet>
      <dgm:spPr/>
    </dgm:pt>
    <dgm:pt modelId="{B781F47E-0218-4BF1-AC90-936FDF6F18CE}" type="pres">
      <dgm:prSet presAssocID="{BC0CBE68-ED61-4B0B-9978-DAA4793DEB3C}" presName="compositeNode" presStyleCnt="0">
        <dgm:presLayoutVars>
          <dgm:bulletEnabled val="1"/>
        </dgm:presLayoutVars>
      </dgm:prSet>
      <dgm:spPr/>
    </dgm:pt>
    <dgm:pt modelId="{F4EFCCB7-06EA-4ABF-88E9-858A691B0BD3}" type="pres">
      <dgm:prSet presAssocID="{BC0CBE68-ED61-4B0B-9978-DAA4793DEB3C}" presName="bgRect" presStyleLbl="alignNode1" presStyleIdx="0" presStyleCnt="3"/>
      <dgm:spPr/>
    </dgm:pt>
    <dgm:pt modelId="{E6B0BAE1-D590-4B6B-A993-458B9BCEBBB6}" type="pres">
      <dgm:prSet presAssocID="{E80B426B-DD69-4162-A6AD-89DE1E76770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1F80888-7245-46C8-A98E-C6F638793529}" type="pres">
      <dgm:prSet presAssocID="{BC0CBE68-ED61-4B0B-9978-DAA4793DEB3C}" presName="nodeRect" presStyleLbl="alignNode1" presStyleIdx="0" presStyleCnt="3">
        <dgm:presLayoutVars>
          <dgm:bulletEnabled val="1"/>
        </dgm:presLayoutVars>
      </dgm:prSet>
      <dgm:spPr/>
    </dgm:pt>
    <dgm:pt modelId="{CB4273F1-0D05-42C6-96AD-1F3785933673}" type="pres">
      <dgm:prSet presAssocID="{E80B426B-DD69-4162-A6AD-89DE1E767707}" presName="sibTrans" presStyleCnt="0"/>
      <dgm:spPr/>
    </dgm:pt>
    <dgm:pt modelId="{762B9CCD-0453-46B9-B345-ACE7A0BEC40A}" type="pres">
      <dgm:prSet presAssocID="{1C8E2284-AAAC-4C38-BDFF-849671A820EB}" presName="compositeNode" presStyleCnt="0">
        <dgm:presLayoutVars>
          <dgm:bulletEnabled val="1"/>
        </dgm:presLayoutVars>
      </dgm:prSet>
      <dgm:spPr/>
    </dgm:pt>
    <dgm:pt modelId="{784C7F06-DF87-429B-AE5F-783DB4D244B8}" type="pres">
      <dgm:prSet presAssocID="{1C8E2284-AAAC-4C38-BDFF-849671A820EB}" presName="bgRect" presStyleLbl="alignNode1" presStyleIdx="1" presStyleCnt="3"/>
      <dgm:spPr/>
    </dgm:pt>
    <dgm:pt modelId="{2D700095-2644-490E-8234-154D31768440}" type="pres">
      <dgm:prSet presAssocID="{E28EE2FE-8366-48F8-A172-8E2DA25E0DF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08A567C-B56A-48CC-8B4A-D95A4BA00EE9}" type="pres">
      <dgm:prSet presAssocID="{1C8E2284-AAAC-4C38-BDFF-849671A820EB}" presName="nodeRect" presStyleLbl="alignNode1" presStyleIdx="1" presStyleCnt="3">
        <dgm:presLayoutVars>
          <dgm:bulletEnabled val="1"/>
        </dgm:presLayoutVars>
      </dgm:prSet>
      <dgm:spPr/>
    </dgm:pt>
    <dgm:pt modelId="{30A1B636-E3AA-4425-BBC3-9FDB7B3229A8}" type="pres">
      <dgm:prSet presAssocID="{E28EE2FE-8366-48F8-A172-8E2DA25E0DF2}" presName="sibTrans" presStyleCnt="0"/>
      <dgm:spPr/>
    </dgm:pt>
    <dgm:pt modelId="{C1E5CBFD-3A56-4590-9133-1AE61DC04258}" type="pres">
      <dgm:prSet presAssocID="{A31DA0D0-39A6-4DC3-9F5F-A90C9C08C191}" presName="compositeNode" presStyleCnt="0">
        <dgm:presLayoutVars>
          <dgm:bulletEnabled val="1"/>
        </dgm:presLayoutVars>
      </dgm:prSet>
      <dgm:spPr/>
    </dgm:pt>
    <dgm:pt modelId="{38495ED8-AC47-4108-BDB6-F76420955F06}" type="pres">
      <dgm:prSet presAssocID="{A31DA0D0-39A6-4DC3-9F5F-A90C9C08C191}" presName="bgRect" presStyleLbl="alignNode1" presStyleIdx="2" presStyleCnt="3"/>
      <dgm:spPr/>
    </dgm:pt>
    <dgm:pt modelId="{5D0432C3-A4D6-48E3-A1DE-9D57F6F5714F}" type="pres">
      <dgm:prSet presAssocID="{B8FE9E93-F115-4E90-AEB7-ABF65ED17FF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F751221-DF41-40AF-A65C-4DA1C0B6EA11}" type="pres">
      <dgm:prSet presAssocID="{A31DA0D0-39A6-4DC3-9F5F-A90C9C08C19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49D2C13-CA46-4794-9969-E6950FA4E59F}" type="presOf" srcId="{E28EE2FE-8366-48F8-A172-8E2DA25E0DF2}" destId="{2D700095-2644-490E-8234-154D31768440}" srcOrd="0" destOrd="0" presId="urn:microsoft.com/office/officeart/2016/7/layout/LinearBlockProcessNumbered"/>
    <dgm:cxn modelId="{9844ED15-49C4-42B7-A2D3-057A9FFC5DE3}" srcId="{30934F00-510C-4F45-A3AB-D4A598A374B2}" destId="{A31DA0D0-39A6-4DC3-9F5F-A90C9C08C191}" srcOrd="2" destOrd="0" parTransId="{29A9E63C-D046-456B-A260-C94A2B4655CF}" sibTransId="{B8FE9E93-F115-4E90-AEB7-ABF65ED17FF4}"/>
    <dgm:cxn modelId="{38E09C1A-4AEA-47F2-AC27-2BA4BD433898}" type="presOf" srcId="{30934F00-510C-4F45-A3AB-D4A598A374B2}" destId="{2C36DBB1-0997-4309-8C8B-692AD87ABE34}" srcOrd="0" destOrd="0" presId="urn:microsoft.com/office/officeart/2016/7/layout/LinearBlockProcessNumbered"/>
    <dgm:cxn modelId="{5591A71F-870F-4114-8F2F-15CBD0B729ED}" type="presOf" srcId="{BC0CBE68-ED61-4B0B-9978-DAA4793DEB3C}" destId="{61F80888-7245-46C8-A98E-C6F638793529}" srcOrd="1" destOrd="0" presId="urn:microsoft.com/office/officeart/2016/7/layout/LinearBlockProcessNumbered"/>
    <dgm:cxn modelId="{974D1E39-C1FC-4DC6-976D-9413D8FA345E}" srcId="{30934F00-510C-4F45-A3AB-D4A598A374B2}" destId="{1C8E2284-AAAC-4C38-BDFF-849671A820EB}" srcOrd="1" destOrd="0" parTransId="{029DBA6A-E8EE-4DDE-8F9D-3790D45AFCFC}" sibTransId="{E28EE2FE-8366-48F8-A172-8E2DA25E0DF2}"/>
    <dgm:cxn modelId="{723EE042-FF0C-4F48-B6F1-2360A089232A}" type="presOf" srcId="{A31DA0D0-39A6-4DC3-9F5F-A90C9C08C191}" destId="{38495ED8-AC47-4108-BDB6-F76420955F06}" srcOrd="0" destOrd="0" presId="urn:microsoft.com/office/officeart/2016/7/layout/LinearBlockProcessNumbered"/>
    <dgm:cxn modelId="{59051846-046F-4ECE-9DEA-CB5640A92505}" type="presOf" srcId="{E80B426B-DD69-4162-A6AD-89DE1E767707}" destId="{E6B0BAE1-D590-4B6B-A993-458B9BCEBBB6}" srcOrd="0" destOrd="0" presId="urn:microsoft.com/office/officeart/2016/7/layout/LinearBlockProcessNumbered"/>
    <dgm:cxn modelId="{D832464D-5B2E-4F48-A434-97E2D228A265}" type="presOf" srcId="{1C8E2284-AAAC-4C38-BDFF-849671A820EB}" destId="{784C7F06-DF87-429B-AE5F-783DB4D244B8}" srcOrd="0" destOrd="0" presId="urn:microsoft.com/office/officeart/2016/7/layout/LinearBlockProcessNumbered"/>
    <dgm:cxn modelId="{2FDFC773-FE68-46FF-BD08-106CAD66EFEC}" type="presOf" srcId="{1C8E2284-AAAC-4C38-BDFF-849671A820EB}" destId="{E08A567C-B56A-48CC-8B4A-D95A4BA00EE9}" srcOrd="1" destOrd="0" presId="urn:microsoft.com/office/officeart/2016/7/layout/LinearBlockProcessNumbered"/>
    <dgm:cxn modelId="{30EA5C75-BCDB-4547-B8F1-D3A44032C1B8}" type="presOf" srcId="{BC0CBE68-ED61-4B0B-9978-DAA4793DEB3C}" destId="{F4EFCCB7-06EA-4ABF-88E9-858A691B0BD3}" srcOrd="0" destOrd="0" presId="urn:microsoft.com/office/officeart/2016/7/layout/LinearBlockProcessNumbered"/>
    <dgm:cxn modelId="{C270C175-3ADA-4569-B370-4438E412CB34}" type="presOf" srcId="{A31DA0D0-39A6-4DC3-9F5F-A90C9C08C191}" destId="{BF751221-DF41-40AF-A65C-4DA1C0B6EA11}" srcOrd="1" destOrd="0" presId="urn:microsoft.com/office/officeart/2016/7/layout/LinearBlockProcessNumbered"/>
    <dgm:cxn modelId="{7AD055A7-FC7F-4B3F-B5BD-4D610D541159}" type="presOf" srcId="{B8FE9E93-F115-4E90-AEB7-ABF65ED17FF4}" destId="{5D0432C3-A4D6-48E3-A1DE-9D57F6F5714F}" srcOrd="0" destOrd="0" presId="urn:microsoft.com/office/officeart/2016/7/layout/LinearBlockProcessNumbered"/>
    <dgm:cxn modelId="{EB52CEA7-7B36-4202-AAE8-783C0CF4FD08}" srcId="{30934F00-510C-4F45-A3AB-D4A598A374B2}" destId="{BC0CBE68-ED61-4B0B-9978-DAA4793DEB3C}" srcOrd="0" destOrd="0" parTransId="{52A3ECE3-BF22-4B3A-96C6-52287BB2D86E}" sibTransId="{E80B426B-DD69-4162-A6AD-89DE1E767707}"/>
    <dgm:cxn modelId="{9CB0BE91-1212-44CB-AF4F-68F0B3CBEE80}" type="presParOf" srcId="{2C36DBB1-0997-4309-8C8B-692AD87ABE34}" destId="{B781F47E-0218-4BF1-AC90-936FDF6F18CE}" srcOrd="0" destOrd="0" presId="urn:microsoft.com/office/officeart/2016/7/layout/LinearBlockProcessNumbered"/>
    <dgm:cxn modelId="{32706C09-8101-4BD2-850B-5E7E3C623B61}" type="presParOf" srcId="{B781F47E-0218-4BF1-AC90-936FDF6F18CE}" destId="{F4EFCCB7-06EA-4ABF-88E9-858A691B0BD3}" srcOrd="0" destOrd="0" presId="urn:microsoft.com/office/officeart/2016/7/layout/LinearBlockProcessNumbered"/>
    <dgm:cxn modelId="{5C8F3A18-548D-4A3B-8533-D2C7E882C0C2}" type="presParOf" srcId="{B781F47E-0218-4BF1-AC90-936FDF6F18CE}" destId="{E6B0BAE1-D590-4B6B-A993-458B9BCEBBB6}" srcOrd="1" destOrd="0" presId="urn:microsoft.com/office/officeart/2016/7/layout/LinearBlockProcessNumbered"/>
    <dgm:cxn modelId="{EE33E53C-8F9A-4920-94E2-6E987066DC85}" type="presParOf" srcId="{B781F47E-0218-4BF1-AC90-936FDF6F18CE}" destId="{61F80888-7245-46C8-A98E-C6F638793529}" srcOrd="2" destOrd="0" presId="urn:microsoft.com/office/officeart/2016/7/layout/LinearBlockProcessNumbered"/>
    <dgm:cxn modelId="{ACBBCA5C-257D-4A64-8B97-A687C7C32BA5}" type="presParOf" srcId="{2C36DBB1-0997-4309-8C8B-692AD87ABE34}" destId="{CB4273F1-0D05-42C6-96AD-1F3785933673}" srcOrd="1" destOrd="0" presId="urn:microsoft.com/office/officeart/2016/7/layout/LinearBlockProcessNumbered"/>
    <dgm:cxn modelId="{5C0366B2-1A31-4351-B6D4-DE644011CE4D}" type="presParOf" srcId="{2C36DBB1-0997-4309-8C8B-692AD87ABE34}" destId="{762B9CCD-0453-46B9-B345-ACE7A0BEC40A}" srcOrd="2" destOrd="0" presId="urn:microsoft.com/office/officeart/2016/7/layout/LinearBlockProcessNumbered"/>
    <dgm:cxn modelId="{99B52E4D-4C0D-4F7D-A852-E5019BB8D970}" type="presParOf" srcId="{762B9CCD-0453-46B9-B345-ACE7A0BEC40A}" destId="{784C7F06-DF87-429B-AE5F-783DB4D244B8}" srcOrd="0" destOrd="0" presId="urn:microsoft.com/office/officeart/2016/7/layout/LinearBlockProcessNumbered"/>
    <dgm:cxn modelId="{6C4482FA-B304-4AB8-B147-8019F185CEEE}" type="presParOf" srcId="{762B9CCD-0453-46B9-B345-ACE7A0BEC40A}" destId="{2D700095-2644-490E-8234-154D31768440}" srcOrd="1" destOrd="0" presId="urn:microsoft.com/office/officeart/2016/7/layout/LinearBlockProcessNumbered"/>
    <dgm:cxn modelId="{95A218EE-544D-4D35-A70C-D191D82F0994}" type="presParOf" srcId="{762B9CCD-0453-46B9-B345-ACE7A0BEC40A}" destId="{E08A567C-B56A-48CC-8B4A-D95A4BA00EE9}" srcOrd="2" destOrd="0" presId="urn:microsoft.com/office/officeart/2016/7/layout/LinearBlockProcessNumbered"/>
    <dgm:cxn modelId="{7A64E1F3-91C7-48A4-9971-1599D041B36B}" type="presParOf" srcId="{2C36DBB1-0997-4309-8C8B-692AD87ABE34}" destId="{30A1B636-E3AA-4425-BBC3-9FDB7B3229A8}" srcOrd="3" destOrd="0" presId="urn:microsoft.com/office/officeart/2016/7/layout/LinearBlockProcessNumbered"/>
    <dgm:cxn modelId="{9ABAFFC5-6985-44F5-B798-AD3BD9DD67C4}" type="presParOf" srcId="{2C36DBB1-0997-4309-8C8B-692AD87ABE34}" destId="{C1E5CBFD-3A56-4590-9133-1AE61DC04258}" srcOrd="4" destOrd="0" presId="urn:microsoft.com/office/officeart/2016/7/layout/LinearBlockProcessNumbered"/>
    <dgm:cxn modelId="{9012464E-F72F-4819-A59E-5263A00CC22F}" type="presParOf" srcId="{C1E5CBFD-3A56-4590-9133-1AE61DC04258}" destId="{38495ED8-AC47-4108-BDB6-F76420955F06}" srcOrd="0" destOrd="0" presId="urn:microsoft.com/office/officeart/2016/7/layout/LinearBlockProcessNumbered"/>
    <dgm:cxn modelId="{0B777A9F-DCBE-4486-8052-4B685E3CB07F}" type="presParOf" srcId="{C1E5CBFD-3A56-4590-9133-1AE61DC04258}" destId="{5D0432C3-A4D6-48E3-A1DE-9D57F6F5714F}" srcOrd="1" destOrd="0" presId="urn:microsoft.com/office/officeart/2016/7/layout/LinearBlockProcessNumbered"/>
    <dgm:cxn modelId="{CFDC1A81-5741-4278-B33B-AC6B3F85A3B9}" type="presParOf" srcId="{C1E5CBFD-3A56-4590-9133-1AE61DC04258}" destId="{BF751221-DF41-40AF-A65C-4DA1C0B6EA1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455FA9-646D-401A-B062-F833B90C358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E5D61B3-3F71-4341-8922-9BB2EF6B6E96}">
      <dgm:prSet/>
      <dgm:spPr/>
      <dgm:t>
        <a:bodyPr/>
        <a:lstStyle/>
        <a:p>
          <a:r>
            <a:rPr lang="en-IN" dirty="0"/>
            <a:t>Thank You</a:t>
          </a:r>
        </a:p>
      </dgm:t>
    </dgm:pt>
    <dgm:pt modelId="{5C7247B3-5C82-4BF7-891C-3AD0AF7C8021}" type="parTrans" cxnId="{10C2FA36-9237-4AD3-928F-FAEC5B3CE811}">
      <dgm:prSet/>
      <dgm:spPr/>
      <dgm:t>
        <a:bodyPr/>
        <a:lstStyle/>
        <a:p>
          <a:endParaRPr lang="en-IN"/>
        </a:p>
      </dgm:t>
    </dgm:pt>
    <dgm:pt modelId="{E83C4793-DE4D-4EC7-A7AE-02FAE19FA685}" type="sibTrans" cxnId="{10C2FA36-9237-4AD3-928F-FAEC5B3CE811}">
      <dgm:prSet/>
      <dgm:spPr/>
      <dgm:t>
        <a:bodyPr/>
        <a:lstStyle/>
        <a:p>
          <a:endParaRPr lang="en-IN"/>
        </a:p>
      </dgm:t>
    </dgm:pt>
    <dgm:pt modelId="{2909D1FB-1BB0-4724-BF3A-26421B86934A}" type="pres">
      <dgm:prSet presAssocID="{C1455FA9-646D-401A-B062-F833B90C3584}" presName="Name0" presStyleCnt="0">
        <dgm:presLayoutVars>
          <dgm:dir/>
          <dgm:resizeHandles val="exact"/>
        </dgm:presLayoutVars>
      </dgm:prSet>
      <dgm:spPr/>
    </dgm:pt>
    <dgm:pt modelId="{04F324BE-AF38-4AAF-8ED0-706F5F026E09}" type="pres">
      <dgm:prSet presAssocID="{C1455FA9-646D-401A-B062-F833B90C3584}" presName="arrow" presStyleLbl="bgShp" presStyleIdx="0" presStyleCnt="1"/>
      <dgm:spPr/>
    </dgm:pt>
    <dgm:pt modelId="{FDFFBAC8-EDFB-4578-8BE8-BE35395DC7CD}" type="pres">
      <dgm:prSet presAssocID="{C1455FA9-646D-401A-B062-F833B90C3584}" presName="points" presStyleCnt="0"/>
      <dgm:spPr/>
    </dgm:pt>
    <dgm:pt modelId="{030133EA-5DB2-4159-9CD7-999BD1D25BD8}" type="pres">
      <dgm:prSet presAssocID="{9E5D61B3-3F71-4341-8922-9BB2EF6B6E96}" presName="compositeA" presStyleCnt="0"/>
      <dgm:spPr/>
    </dgm:pt>
    <dgm:pt modelId="{175E1DE8-D4D8-4E8F-A432-0DECAD45E8C8}" type="pres">
      <dgm:prSet presAssocID="{9E5D61B3-3F71-4341-8922-9BB2EF6B6E96}" presName="textA" presStyleLbl="revTx" presStyleIdx="0" presStyleCnt="1">
        <dgm:presLayoutVars>
          <dgm:bulletEnabled val="1"/>
        </dgm:presLayoutVars>
      </dgm:prSet>
      <dgm:spPr/>
    </dgm:pt>
    <dgm:pt modelId="{DF66BB6F-CF6A-4133-BC01-1764BCC11EE1}" type="pres">
      <dgm:prSet presAssocID="{9E5D61B3-3F71-4341-8922-9BB2EF6B6E96}" presName="circleA" presStyleLbl="node1" presStyleIdx="0" presStyleCnt="1"/>
      <dgm:spPr/>
    </dgm:pt>
    <dgm:pt modelId="{C1E5B672-1082-401B-912F-50A951BF0423}" type="pres">
      <dgm:prSet presAssocID="{9E5D61B3-3F71-4341-8922-9BB2EF6B6E96}" presName="spaceA" presStyleCnt="0"/>
      <dgm:spPr/>
    </dgm:pt>
  </dgm:ptLst>
  <dgm:cxnLst>
    <dgm:cxn modelId="{10C2FA36-9237-4AD3-928F-FAEC5B3CE811}" srcId="{C1455FA9-646D-401A-B062-F833B90C3584}" destId="{9E5D61B3-3F71-4341-8922-9BB2EF6B6E96}" srcOrd="0" destOrd="0" parTransId="{5C7247B3-5C82-4BF7-891C-3AD0AF7C8021}" sibTransId="{E83C4793-DE4D-4EC7-A7AE-02FAE19FA685}"/>
    <dgm:cxn modelId="{27CD8BC5-FCD5-4D93-B9B2-B21A7EF70DFF}" type="presOf" srcId="{C1455FA9-646D-401A-B062-F833B90C3584}" destId="{2909D1FB-1BB0-4724-BF3A-26421B86934A}" srcOrd="0" destOrd="0" presId="urn:microsoft.com/office/officeart/2005/8/layout/hProcess11"/>
    <dgm:cxn modelId="{37AF5DDC-C33D-43B9-AFA1-A0F46B4442E5}" type="presOf" srcId="{9E5D61B3-3F71-4341-8922-9BB2EF6B6E96}" destId="{175E1DE8-D4D8-4E8F-A432-0DECAD45E8C8}" srcOrd="0" destOrd="0" presId="urn:microsoft.com/office/officeart/2005/8/layout/hProcess11"/>
    <dgm:cxn modelId="{79896CF8-AACB-4DD3-BE8D-D529DB0EDD36}" type="presParOf" srcId="{2909D1FB-1BB0-4724-BF3A-26421B86934A}" destId="{04F324BE-AF38-4AAF-8ED0-706F5F026E09}" srcOrd="0" destOrd="0" presId="urn:microsoft.com/office/officeart/2005/8/layout/hProcess11"/>
    <dgm:cxn modelId="{040950E3-95C2-433A-9C58-962E5EB5D9EB}" type="presParOf" srcId="{2909D1FB-1BB0-4724-BF3A-26421B86934A}" destId="{FDFFBAC8-EDFB-4578-8BE8-BE35395DC7CD}" srcOrd="1" destOrd="0" presId="urn:microsoft.com/office/officeart/2005/8/layout/hProcess11"/>
    <dgm:cxn modelId="{EF5A20C1-03D6-4DCA-8B58-3F0F61EF7E45}" type="presParOf" srcId="{FDFFBAC8-EDFB-4578-8BE8-BE35395DC7CD}" destId="{030133EA-5DB2-4159-9CD7-999BD1D25BD8}" srcOrd="0" destOrd="0" presId="urn:microsoft.com/office/officeart/2005/8/layout/hProcess11"/>
    <dgm:cxn modelId="{89585436-9AC0-4B05-9783-476C07A4354B}" type="presParOf" srcId="{030133EA-5DB2-4159-9CD7-999BD1D25BD8}" destId="{175E1DE8-D4D8-4E8F-A432-0DECAD45E8C8}" srcOrd="0" destOrd="0" presId="urn:microsoft.com/office/officeart/2005/8/layout/hProcess11"/>
    <dgm:cxn modelId="{6D09139C-2FC0-4131-B4A2-F7E6342DA6BF}" type="presParOf" srcId="{030133EA-5DB2-4159-9CD7-999BD1D25BD8}" destId="{DF66BB6F-CF6A-4133-BC01-1764BCC11EE1}" srcOrd="1" destOrd="0" presId="urn:microsoft.com/office/officeart/2005/8/layout/hProcess11"/>
    <dgm:cxn modelId="{933A4057-24ED-459B-A798-0AE8896B398C}" type="presParOf" srcId="{030133EA-5DB2-4159-9CD7-999BD1D25BD8}" destId="{C1E5B672-1082-401B-912F-50A951BF042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57675-7DA0-4251-942D-4038EC9B64EF}">
      <dsp:nvSpPr>
        <dsp:cNvPr id="0" name=""/>
        <dsp:cNvSpPr/>
      </dsp:nvSpPr>
      <dsp:spPr>
        <a:xfrm>
          <a:off x="712476" y="284352"/>
          <a:ext cx="1119432" cy="11194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0A723-64ED-4D81-91B1-14D1FFD31308}">
      <dsp:nvSpPr>
        <dsp:cNvPr id="0" name=""/>
        <dsp:cNvSpPr/>
      </dsp:nvSpPr>
      <dsp:spPr>
        <a:xfrm>
          <a:off x="28379" y="1735794"/>
          <a:ext cx="2487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game is played in a 3x3 Grid between any two AI Agents at the same time.</a:t>
          </a:r>
        </a:p>
      </dsp:txBody>
      <dsp:txXfrm>
        <a:off x="28379" y="1735794"/>
        <a:ext cx="2487627" cy="720000"/>
      </dsp:txXfrm>
    </dsp:sp>
    <dsp:sp modelId="{207977A2-4C21-4E77-BB7B-9179A184DDF7}">
      <dsp:nvSpPr>
        <dsp:cNvPr id="0" name=""/>
        <dsp:cNvSpPr/>
      </dsp:nvSpPr>
      <dsp:spPr>
        <a:xfrm>
          <a:off x="3635439" y="284352"/>
          <a:ext cx="1119432" cy="11194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9D9F-259C-48C3-A3FE-DF2A44F8E82E}">
      <dsp:nvSpPr>
        <dsp:cNvPr id="0" name=""/>
        <dsp:cNvSpPr/>
      </dsp:nvSpPr>
      <dsp:spPr>
        <a:xfrm>
          <a:off x="2951341" y="1735794"/>
          <a:ext cx="2487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game is to be played between two people.</a:t>
          </a:r>
        </a:p>
      </dsp:txBody>
      <dsp:txXfrm>
        <a:off x="2951341" y="1735794"/>
        <a:ext cx="2487627" cy="720000"/>
      </dsp:txXfrm>
    </dsp:sp>
    <dsp:sp modelId="{C8CB963C-EA64-456C-8E5F-F2BCD5DED74A}">
      <dsp:nvSpPr>
        <dsp:cNvPr id="0" name=""/>
        <dsp:cNvSpPr/>
      </dsp:nvSpPr>
      <dsp:spPr>
        <a:xfrm>
          <a:off x="712476" y="3077701"/>
          <a:ext cx="1119432" cy="11194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BE03-590C-471B-A5D8-19990EB8A796}">
      <dsp:nvSpPr>
        <dsp:cNvPr id="0" name=""/>
        <dsp:cNvSpPr/>
      </dsp:nvSpPr>
      <dsp:spPr>
        <a:xfrm>
          <a:off x="28379" y="4529143"/>
          <a:ext cx="2487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of the player chooses ‘O’ and the other ‘X’ to mark their respective cells.</a:t>
          </a:r>
          <a:r>
            <a:rPr lang="en-IN" sz="1100" kern="1200"/>
            <a:t> </a:t>
          </a:r>
          <a:endParaRPr lang="en-US" sz="1100" kern="1200"/>
        </a:p>
      </dsp:txBody>
      <dsp:txXfrm>
        <a:off x="28379" y="4529143"/>
        <a:ext cx="2487627" cy="720000"/>
      </dsp:txXfrm>
    </dsp:sp>
    <dsp:sp modelId="{7E53AC32-9301-4653-B198-49AF3193EB81}">
      <dsp:nvSpPr>
        <dsp:cNvPr id="0" name=""/>
        <dsp:cNvSpPr/>
      </dsp:nvSpPr>
      <dsp:spPr>
        <a:xfrm>
          <a:off x="3635439" y="3077701"/>
          <a:ext cx="1119432" cy="11194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F17B-D6FE-4436-B244-B794B30E8348}">
      <dsp:nvSpPr>
        <dsp:cNvPr id="0" name=""/>
        <dsp:cNvSpPr/>
      </dsp:nvSpPr>
      <dsp:spPr>
        <a:xfrm>
          <a:off x="2951341" y="4529143"/>
          <a:ext cx="24876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When any agent completes such a sequence, or when agents fill up the grid without reaching any pattern, the game ends.</a:t>
          </a:r>
        </a:p>
      </dsp:txBody>
      <dsp:txXfrm>
        <a:off x="2951341" y="4529143"/>
        <a:ext cx="248762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5B7A9-7175-4AFA-8127-7BBF1FD933AA}">
      <dsp:nvSpPr>
        <dsp:cNvPr id="0" name=""/>
        <dsp:cNvSpPr/>
      </dsp:nvSpPr>
      <dsp:spPr>
        <a:xfrm>
          <a:off x="0" y="737006"/>
          <a:ext cx="7879842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71592-D9E0-44BB-B3DA-5080CFA0A1E6}">
      <dsp:nvSpPr>
        <dsp:cNvPr id="0" name=""/>
        <dsp:cNvSpPr/>
      </dsp:nvSpPr>
      <dsp:spPr>
        <a:xfrm>
          <a:off x="411589" y="1043147"/>
          <a:ext cx="748344" cy="748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4148C-5DFE-49A3-9678-FECB22EC43C9}">
      <dsp:nvSpPr>
        <dsp:cNvPr id="0" name=""/>
        <dsp:cNvSpPr/>
      </dsp:nvSpPr>
      <dsp:spPr>
        <a:xfrm>
          <a:off x="1571524" y="737006"/>
          <a:ext cx="6308317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goal for each agent is to win the game by forming a horizontal, vertical, or diagonal line of all X OR all O in a grid in which each agent plays one after the other.</a:t>
          </a:r>
        </a:p>
      </dsp:txBody>
      <dsp:txXfrm>
        <a:off x="1571524" y="737006"/>
        <a:ext cx="6308317" cy="1360627"/>
      </dsp:txXfrm>
    </dsp:sp>
    <dsp:sp modelId="{4FCE0950-8A3C-4A3D-9D0F-C2BB6AFA0293}">
      <dsp:nvSpPr>
        <dsp:cNvPr id="0" name=""/>
        <dsp:cNvSpPr/>
      </dsp:nvSpPr>
      <dsp:spPr>
        <a:xfrm>
          <a:off x="0" y="2437790"/>
          <a:ext cx="7879842" cy="1360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468A7-C118-4710-B047-613C049D2CC1}">
      <dsp:nvSpPr>
        <dsp:cNvPr id="0" name=""/>
        <dsp:cNvSpPr/>
      </dsp:nvSpPr>
      <dsp:spPr>
        <a:xfrm>
          <a:off x="411589" y="2743931"/>
          <a:ext cx="748344" cy="748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0F215-F196-4D9A-B68E-9FE123FC104F}">
      <dsp:nvSpPr>
        <dsp:cNvPr id="0" name=""/>
        <dsp:cNvSpPr/>
      </dsp:nvSpPr>
      <dsp:spPr>
        <a:xfrm>
          <a:off x="1571524" y="2437790"/>
          <a:ext cx="6308317" cy="136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00" tIns="144000" rIns="144000" bIns="1440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second goal is to ensure that your adversary is unable to create an X OR O pattern since this is a zero-sum game.</a:t>
          </a:r>
        </a:p>
      </dsp:txBody>
      <dsp:txXfrm>
        <a:off x="1571524" y="2437790"/>
        <a:ext cx="6308317" cy="1360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C87-C73D-471D-8885-85B5627D1F56}">
      <dsp:nvSpPr>
        <dsp:cNvPr id="0" name=""/>
        <dsp:cNvSpPr/>
      </dsp:nvSpPr>
      <dsp:spPr>
        <a:xfrm>
          <a:off x="814259" y="14360"/>
          <a:ext cx="3199503" cy="1919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We're creating four AI agents who will play the game as guests.</a:t>
          </a:r>
        </a:p>
      </dsp:txBody>
      <dsp:txXfrm>
        <a:off x="814259" y="14360"/>
        <a:ext cx="3199503" cy="1919701"/>
      </dsp:txXfrm>
    </dsp:sp>
    <dsp:sp modelId="{92D5BCB3-9DB7-4050-8A8D-938B92A22BC5}">
      <dsp:nvSpPr>
        <dsp:cNvPr id="0" name=""/>
        <dsp:cNvSpPr/>
      </dsp:nvSpPr>
      <dsp:spPr>
        <a:xfrm>
          <a:off x="788215" y="2242955"/>
          <a:ext cx="3199503" cy="1919701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user can choose which two agents will compete in a Tic-Tac-Toe tournament.</a:t>
          </a:r>
          <a:endParaRPr lang="en-US" sz="2100" kern="1200" dirty="0"/>
        </a:p>
      </dsp:txBody>
      <dsp:txXfrm>
        <a:off x="788215" y="2242955"/>
        <a:ext cx="3199503" cy="1919701"/>
      </dsp:txXfrm>
    </dsp:sp>
    <dsp:sp modelId="{722AFCE6-8C21-4B9F-AE97-5CBFC5F9ECFF}">
      <dsp:nvSpPr>
        <dsp:cNvPr id="0" name=""/>
        <dsp:cNvSpPr/>
      </dsp:nvSpPr>
      <dsp:spPr>
        <a:xfrm>
          <a:off x="788215" y="4482607"/>
          <a:ext cx="3199503" cy="1919701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logic of the game is Agent 1 wins against Agent 2 or Agent 2 wins against Agent 1or Tie between Agent 1 and Agent 2.</a:t>
          </a:r>
        </a:p>
      </dsp:txBody>
      <dsp:txXfrm>
        <a:off x="788215" y="4482607"/>
        <a:ext cx="3199503" cy="19197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70E86-751C-4143-8DB9-675EFAC2DE70}">
      <dsp:nvSpPr>
        <dsp:cNvPr id="0" name=""/>
        <dsp:cNvSpPr/>
      </dsp:nvSpPr>
      <dsp:spPr>
        <a:xfrm>
          <a:off x="0" y="779265"/>
          <a:ext cx="4701779" cy="18787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984FE-CDDF-4F70-A33E-7AB833535C23}">
      <dsp:nvSpPr>
        <dsp:cNvPr id="0" name=""/>
        <dsp:cNvSpPr/>
      </dsp:nvSpPr>
      <dsp:spPr>
        <a:xfrm>
          <a:off x="568323" y="1054290"/>
          <a:ext cx="1033315" cy="1033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529F1-846A-460E-AD11-95F018FC2B73}">
      <dsp:nvSpPr>
        <dsp:cNvPr id="0" name=""/>
        <dsp:cNvSpPr/>
      </dsp:nvSpPr>
      <dsp:spPr>
        <a:xfrm>
          <a:off x="2169962" y="765541"/>
          <a:ext cx="2530806" cy="187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35" tIns="198835" rIns="198835" bIns="1988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Adversarial search Algorithms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1. </a:t>
          </a:r>
          <a:r>
            <a:rPr lang="en-US" sz="1400" kern="1200" dirty="0"/>
            <a:t>Minimax algorithm using     traditional approach.</a:t>
          </a:r>
          <a:br>
            <a:rPr lang="en-US" sz="1400" kern="1200" dirty="0"/>
          </a:br>
          <a:r>
            <a:rPr lang="en-US" sz="1400" kern="1200" dirty="0"/>
            <a:t>2. Minimax algorithm using alpha-beta pruning approach.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Expectimax algorithm.</a:t>
          </a:r>
        </a:p>
      </dsp:txBody>
      <dsp:txXfrm>
        <a:off x="2169962" y="765541"/>
        <a:ext cx="2530806" cy="1878755"/>
      </dsp:txXfrm>
    </dsp:sp>
    <dsp:sp modelId="{2007BE76-C673-4C07-A658-DAFEA066D449}">
      <dsp:nvSpPr>
        <dsp:cNvPr id="0" name=""/>
        <dsp:cNvSpPr/>
      </dsp:nvSpPr>
      <dsp:spPr>
        <a:xfrm>
          <a:off x="0" y="3061798"/>
          <a:ext cx="4701779" cy="1610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07D2-799D-42B7-AE77-EBA727151A4C}">
      <dsp:nvSpPr>
        <dsp:cNvPr id="0" name=""/>
        <dsp:cNvSpPr/>
      </dsp:nvSpPr>
      <dsp:spPr>
        <a:xfrm>
          <a:off x="568323" y="3350547"/>
          <a:ext cx="1033315" cy="1033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FBD27-704B-4ECB-9AE1-C478736C5F37}">
      <dsp:nvSpPr>
        <dsp:cNvPr id="0" name=""/>
        <dsp:cNvSpPr/>
      </dsp:nvSpPr>
      <dsp:spPr>
        <a:xfrm>
          <a:off x="2169962" y="3061798"/>
          <a:ext cx="2530806" cy="1878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35" tIns="198835" rIns="198835" bIns="19883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Reinforcement Learning Algorithm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Q-learning</a:t>
          </a:r>
          <a:endParaRPr lang="en-IN" sz="1400" kern="1200" dirty="0"/>
        </a:p>
      </dsp:txBody>
      <dsp:txXfrm>
        <a:off x="2169962" y="3061798"/>
        <a:ext cx="2530806" cy="18787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FD914-B89A-42EC-A1FE-193FF347C975}">
      <dsp:nvSpPr>
        <dsp:cNvPr id="0" name=""/>
        <dsp:cNvSpPr/>
      </dsp:nvSpPr>
      <dsp:spPr>
        <a:xfrm>
          <a:off x="0" y="50602"/>
          <a:ext cx="4701779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Documentation report(README.md)</a:t>
          </a:r>
          <a:endParaRPr lang="en-IN" sz="2600" kern="1200"/>
        </a:p>
      </dsp:txBody>
      <dsp:txXfrm>
        <a:off x="50489" y="101091"/>
        <a:ext cx="4600801" cy="933302"/>
      </dsp:txXfrm>
    </dsp:sp>
    <dsp:sp modelId="{5304A86D-F1E9-45EB-9AAE-971E88332261}">
      <dsp:nvSpPr>
        <dsp:cNvPr id="0" name=""/>
        <dsp:cNvSpPr/>
      </dsp:nvSpPr>
      <dsp:spPr>
        <a:xfrm>
          <a:off x="0" y="1159762"/>
          <a:ext cx="4701779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Developed python programming Algorithms(.py files)</a:t>
          </a:r>
        </a:p>
      </dsp:txBody>
      <dsp:txXfrm>
        <a:off x="50489" y="1210251"/>
        <a:ext cx="4600801" cy="933302"/>
      </dsp:txXfrm>
    </dsp:sp>
    <dsp:sp modelId="{BB2DF691-8F4E-493F-AD3F-CD2F58DE2A29}">
      <dsp:nvSpPr>
        <dsp:cNvPr id="0" name=""/>
        <dsp:cNvSpPr/>
      </dsp:nvSpPr>
      <dsp:spPr>
        <a:xfrm>
          <a:off x="0" y="2268922"/>
          <a:ext cx="4701779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GitHub repository link</a:t>
          </a:r>
        </a:p>
      </dsp:txBody>
      <dsp:txXfrm>
        <a:off x="50489" y="2319411"/>
        <a:ext cx="4600801" cy="933302"/>
      </dsp:txXfrm>
    </dsp:sp>
    <dsp:sp modelId="{BEAAA23D-6322-4456-B3E5-6693E1189CA6}">
      <dsp:nvSpPr>
        <dsp:cNvPr id="0" name=""/>
        <dsp:cNvSpPr/>
      </dsp:nvSpPr>
      <dsp:spPr>
        <a:xfrm>
          <a:off x="0" y="3378082"/>
          <a:ext cx="4701779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YouTube video</a:t>
          </a:r>
        </a:p>
      </dsp:txBody>
      <dsp:txXfrm>
        <a:off x="50489" y="3428571"/>
        <a:ext cx="4600801" cy="933302"/>
      </dsp:txXfrm>
    </dsp:sp>
    <dsp:sp modelId="{A5BA0C2B-CF30-45B4-AB27-D0CFE83A9DC8}">
      <dsp:nvSpPr>
        <dsp:cNvPr id="0" name=""/>
        <dsp:cNvSpPr/>
      </dsp:nvSpPr>
      <dsp:spPr>
        <a:xfrm>
          <a:off x="0" y="4487242"/>
          <a:ext cx="4701779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PPT slides</a:t>
          </a:r>
        </a:p>
      </dsp:txBody>
      <dsp:txXfrm>
        <a:off x="50489" y="4537731"/>
        <a:ext cx="4600801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FCCB7-06EA-4ABF-88E9-858A691B0BD3}">
      <dsp:nvSpPr>
        <dsp:cNvPr id="0" name=""/>
        <dsp:cNvSpPr/>
      </dsp:nvSpPr>
      <dsp:spPr>
        <a:xfrm>
          <a:off x="616" y="678428"/>
          <a:ext cx="2495401" cy="29944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Agents should be conditioned so that the game's performance is as accurate as if it were played by two human brains.</a:t>
          </a:r>
        </a:p>
      </dsp:txBody>
      <dsp:txXfrm>
        <a:off x="616" y="1876220"/>
        <a:ext cx="2495401" cy="1796688"/>
      </dsp:txXfrm>
    </dsp:sp>
    <dsp:sp modelId="{E6B0BAE1-D590-4B6B-A993-458B9BCEBBB6}">
      <dsp:nvSpPr>
        <dsp:cNvPr id="0" name=""/>
        <dsp:cNvSpPr/>
      </dsp:nvSpPr>
      <dsp:spPr>
        <a:xfrm>
          <a:off x="616" y="678428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616" y="678428"/>
        <a:ext cx="2495401" cy="1197792"/>
      </dsp:txXfrm>
    </dsp:sp>
    <dsp:sp modelId="{784C7F06-DF87-429B-AE5F-783DB4D244B8}">
      <dsp:nvSpPr>
        <dsp:cNvPr id="0" name=""/>
        <dsp:cNvSpPr/>
      </dsp:nvSpPr>
      <dsp:spPr>
        <a:xfrm>
          <a:off x="2695649" y="678428"/>
          <a:ext cx="2495401" cy="29944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success of the project is determined by the successful implementation of four AI algorithms.</a:t>
          </a:r>
        </a:p>
      </dsp:txBody>
      <dsp:txXfrm>
        <a:off x="2695649" y="1876220"/>
        <a:ext cx="2495401" cy="1796688"/>
      </dsp:txXfrm>
    </dsp:sp>
    <dsp:sp modelId="{2D700095-2644-490E-8234-154D31768440}">
      <dsp:nvSpPr>
        <dsp:cNvPr id="0" name=""/>
        <dsp:cNvSpPr/>
      </dsp:nvSpPr>
      <dsp:spPr>
        <a:xfrm>
          <a:off x="2695649" y="678428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200" kern="1200"/>
            <a:t>02</a:t>
          </a:r>
        </a:p>
      </dsp:txBody>
      <dsp:txXfrm>
        <a:off x="2695649" y="678428"/>
        <a:ext cx="2495401" cy="1197792"/>
      </dsp:txXfrm>
    </dsp:sp>
    <dsp:sp modelId="{38495ED8-AC47-4108-BDB6-F76420955F06}">
      <dsp:nvSpPr>
        <dsp:cNvPr id="0" name=""/>
        <dsp:cNvSpPr/>
      </dsp:nvSpPr>
      <dsp:spPr>
        <a:xfrm>
          <a:off x="5390682" y="678428"/>
          <a:ext cx="2495401" cy="29944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While making the next move, none of the agents can freeze or struggle.</a:t>
          </a:r>
        </a:p>
      </dsp:txBody>
      <dsp:txXfrm>
        <a:off x="5390682" y="1876220"/>
        <a:ext cx="2495401" cy="1796688"/>
      </dsp:txXfrm>
    </dsp:sp>
    <dsp:sp modelId="{5D0432C3-A4D6-48E3-A1DE-9D57F6F5714F}">
      <dsp:nvSpPr>
        <dsp:cNvPr id="0" name=""/>
        <dsp:cNvSpPr/>
      </dsp:nvSpPr>
      <dsp:spPr>
        <a:xfrm>
          <a:off x="5390682" y="678428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90682" y="678428"/>
        <a:ext cx="2495401" cy="1197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324BE-AF38-4AAF-8ED0-706F5F026E09}">
      <dsp:nvSpPr>
        <dsp:cNvPr id="0" name=""/>
        <dsp:cNvSpPr/>
      </dsp:nvSpPr>
      <dsp:spPr>
        <a:xfrm>
          <a:off x="0" y="1108252"/>
          <a:ext cx="7626096" cy="147767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E1DE8-D4D8-4E8F-A432-0DECAD45E8C8}">
      <dsp:nvSpPr>
        <dsp:cNvPr id="0" name=""/>
        <dsp:cNvSpPr/>
      </dsp:nvSpPr>
      <dsp:spPr>
        <a:xfrm>
          <a:off x="0" y="0"/>
          <a:ext cx="6863486" cy="14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824" tIns="369824" rIns="369824" bIns="369824" numCol="1" spcCol="1270" anchor="b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200" kern="1200" dirty="0"/>
            <a:t>Thank You</a:t>
          </a:r>
        </a:p>
      </dsp:txBody>
      <dsp:txXfrm>
        <a:off x="0" y="0"/>
        <a:ext cx="6863486" cy="1477670"/>
      </dsp:txXfrm>
    </dsp:sp>
    <dsp:sp modelId="{DF66BB6F-CF6A-4133-BC01-1764BCC11EE1}">
      <dsp:nvSpPr>
        <dsp:cNvPr id="0" name=""/>
        <dsp:cNvSpPr/>
      </dsp:nvSpPr>
      <dsp:spPr>
        <a:xfrm>
          <a:off x="3247034" y="1662379"/>
          <a:ext cx="369417" cy="369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CF642-0188-4B60-AE22-BC437A4A6B6A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B62C-3715-4919-BE79-6BCF9F184F5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0030" y="4892040"/>
            <a:ext cx="8661654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014" y="5063626"/>
            <a:ext cx="5613590" cy="12645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Project Title:</a:t>
            </a:r>
            <a:br>
              <a:rPr lang="en-US" sz="2000" b="1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Implementation of Multiple Tic-Tac-Toe Agents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IN" sz="2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1589" y="4892041"/>
            <a:ext cx="2153396" cy="14643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00B0F0"/>
                </a:solidFill>
                <a:cs typeface="Calibri"/>
              </a:rPr>
              <a:t>   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Spring 2021</a:t>
            </a:r>
          </a:p>
          <a:p>
            <a:pPr algn="l"/>
            <a:r>
              <a:rPr lang="en-US" sz="2000" b="1" dirty="0">
                <a:solidFill>
                  <a:srgbClr val="00B0F0"/>
                </a:solidFill>
                <a:cs typeface="Calibri"/>
              </a:rPr>
              <a:t>Team Members:</a:t>
            </a:r>
          </a:p>
          <a:p>
            <a:pPr algn="l"/>
            <a:r>
              <a:rPr lang="en-US" sz="1700" b="1" dirty="0">
                <a:solidFill>
                  <a:srgbClr val="FFC000"/>
                </a:solidFill>
                <a:cs typeface="Calibri"/>
              </a:rPr>
              <a:t>1. Praveen Mandadi</a:t>
            </a:r>
          </a:p>
          <a:p>
            <a:pPr algn="l"/>
            <a:r>
              <a:rPr lang="en-US" sz="1700" b="1" dirty="0">
                <a:solidFill>
                  <a:srgbClr val="FFC000"/>
                </a:solidFill>
                <a:cs typeface="Calibri"/>
              </a:rPr>
              <a:t>2. Raja Muppalla</a:t>
            </a:r>
          </a:p>
        </p:txBody>
      </p:sp>
      <p:pic>
        <p:nvPicPr>
          <p:cNvPr id="6" name="Picture 5" descr="A picture containing text, ground, outdoor&#10;&#10;Description automatically generated">
            <a:extLst>
              <a:ext uri="{FF2B5EF4-FFF2-40B4-BE49-F238E27FC236}">
                <a16:creationId xmlns:a16="http://schemas.microsoft.com/office/drawing/2014/main" id="{0280B044-CE05-434D-8A05-061C1D0B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" r="-1" b="13346"/>
          <a:stretch/>
        </p:blipFill>
        <p:spPr>
          <a:xfrm>
            <a:off x="240030" y="291904"/>
            <a:ext cx="8661654" cy="446227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32072-B54C-4023-B659-F9308125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Expectimax 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718AE76-EC98-46F1-ADFE-9BC9F07E9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328150"/>
            <a:ext cx="5510653" cy="42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75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39689-54E9-4B37-9DC9-C1EC4E3E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Q-Learning graph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896B44D-33FB-47F0-845A-2C78CE30E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362993"/>
            <a:ext cx="5510653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3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Computer script on a screen">
            <a:extLst>
              <a:ext uri="{FF2B5EF4-FFF2-40B4-BE49-F238E27FC236}">
                <a16:creationId xmlns:a16="http://schemas.microsoft.com/office/drawing/2014/main" id="{6435C8CA-0F19-4FCA-A141-D238ED8F4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20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C2E22-5688-4B24-8EBB-CCDA1D826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Code Explanation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14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98011A-480D-4FEF-A019-6E6AEC07C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183553"/>
              </p:ext>
            </p:extLst>
          </p:nvPr>
        </p:nvGraphicFramePr>
        <p:xfrm>
          <a:off x="836676" y="2478024"/>
          <a:ext cx="762609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01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8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" y="2036763"/>
            <a:ext cx="2663932" cy="2743200"/>
          </a:xfrm>
        </p:spPr>
        <p:txBody>
          <a:bodyPr anchor="t">
            <a:normAutofit/>
          </a:bodyPr>
          <a:lstStyle/>
          <a:p>
            <a:r>
              <a:rPr lang="en-IN" sz="4200" dirty="0">
                <a:solidFill>
                  <a:schemeClr val="bg1"/>
                </a:solidFill>
              </a:rPr>
              <a:t>Description of Project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0C3278E-090A-4943-86D0-3DB6ECA6C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3489252"/>
            <a:ext cx="685800" cy="685800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6467EB6-AD97-4020-92C1-21CA2DF0B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62425"/>
              </p:ext>
            </p:extLst>
          </p:nvPr>
        </p:nvGraphicFramePr>
        <p:xfrm>
          <a:off x="3295651" y="641615"/>
          <a:ext cx="5467349" cy="553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52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ED54D-7611-4A65-85EF-FF0359B3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Objective of the Agents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23B29C-986A-459D-89DC-BE6A995AB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33871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3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9547CE-A993-4AAB-A542-C9CDAB1B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Statement of Project objectives 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BDF9DA4-7482-4716-8A3C-80EBBCE55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535164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9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051D-155C-40BD-9BE9-D2D5B48A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IN" sz="3700" dirty="0"/>
              <a:t>APPROACH</a:t>
            </a:r>
            <a:br>
              <a:rPr lang="en-IN" sz="3700" dirty="0"/>
            </a:br>
            <a:br>
              <a:rPr lang="en-IN" sz="3700" dirty="0"/>
            </a:br>
            <a:r>
              <a:rPr lang="en-IN" sz="3700" dirty="0">
                <a:latin typeface="+mn-lt"/>
              </a:rPr>
              <a:t>Algorithms Used :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78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CF09FD-9923-40BC-8019-F7A34D6366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462031"/>
              </p:ext>
            </p:extLst>
          </p:nvPr>
        </p:nvGraphicFramePr>
        <p:xfrm>
          <a:off x="3734764" y="6773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95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A4CF-FF28-4DB4-B3A0-D3D5AF84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457" y="712269"/>
            <a:ext cx="2528249" cy="5502264"/>
          </a:xfrm>
        </p:spPr>
        <p:txBody>
          <a:bodyPr>
            <a:normAutofit/>
          </a:bodyPr>
          <a:lstStyle/>
          <a:p>
            <a:r>
              <a:rPr lang="en-US" sz="3400" b="0" i="0">
                <a:effectLst/>
                <a:latin typeface="LatoWeb"/>
              </a:rPr>
              <a:t>Deliverables</a:t>
            </a:r>
            <a:endParaRPr lang="en-IN" sz="340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978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24894A-3305-4E60-8AE5-C2B5363DE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012333"/>
              </p:ext>
            </p:extLst>
          </p:nvPr>
        </p:nvGraphicFramePr>
        <p:xfrm>
          <a:off x="3960018" y="642938"/>
          <a:ext cx="4701779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693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Background pattern&#10;&#10;Description automatically generated">
            <a:extLst>
              <a:ext uri="{FF2B5EF4-FFF2-40B4-BE49-F238E27FC236}">
                <a16:creationId xmlns:a16="http://schemas.microsoft.com/office/drawing/2014/main" id="{4370FE60-8A90-4A48-8E4C-1C2A0B454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9000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F356B-3AA9-4403-8663-AE50A55F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LatoWeb"/>
              </a:rPr>
              <a:t>Evaluation methodology</a:t>
            </a:r>
            <a:r>
              <a:rPr lang="en-US" dirty="0"/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3EE17-1DB6-4B5A-AA44-F0279624F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0762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876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F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5B91-E665-4802-941C-4FF2AD3E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Minimax graph</a:t>
            </a:r>
          </a:p>
        </p:txBody>
      </p:sp>
      <p:pic>
        <p:nvPicPr>
          <p:cNvPr id="5" name="Content Placeholder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B14D286A-A586-407B-B0F8-431BB60C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1679856"/>
            <a:ext cx="5510653" cy="34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8E0FB-FF4D-44AB-8BF9-9AA633F9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Minimax Alpha-Beta graph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EBFEBE-66D8-4110-95B3-8FE7E18E8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49" y="963471"/>
            <a:ext cx="5510653" cy="49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358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LatoWeb</vt:lpstr>
      <vt:lpstr>Office Theme</vt:lpstr>
      <vt:lpstr>Project Title:  Implementation of Multiple Tic-Tac-Toe Agents </vt:lpstr>
      <vt:lpstr>Description of Project</vt:lpstr>
      <vt:lpstr>Objective of the Agents</vt:lpstr>
      <vt:lpstr>Statement of Project objectives </vt:lpstr>
      <vt:lpstr>APPROACH  Algorithms Used :</vt:lpstr>
      <vt:lpstr>Deliverables</vt:lpstr>
      <vt:lpstr>Evaluation methodology </vt:lpstr>
      <vt:lpstr>Minimax graph</vt:lpstr>
      <vt:lpstr>Minimax Alpha-Beta graph</vt:lpstr>
      <vt:lpstr>Expectimax graph</vt:lpstr>
      <vt:lpstr>Q-Learning graph</vt:lpstr>
      <vt:lpstr>Code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Malware Recognition system: Mobile Malware recognition system using Ensemble Learning </dc:title>
  <dc:creator>icon</dc:creator>
  <cp:lastModifiedBy>raja muppalla</cp:lastModifiedBy>
  <cp:revision>64</cp:revision>
  <dcterms:created xsi:type="dcterms:W3CDTF">2020-11-30T17:39:18Z</dcterms:created>
  <dcterms:modified xsi:type="dcterms:W3CDTF">2021-05-02T20:45:09Z</dcterms:modified>
</cp:coreProperties>
</file>