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8" r:id="rId8"/>
    <p:sldId id="271" r:id="rId9"/>
    <p:sldId id="272" r:id="rId10"/>
    <p:sldId id="273" r:id="rId11"/>
    <p:sldId id="274" r:id="rId12"/>
    <p:sldId id="281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649DB-B3FD-4B5D-9FE8-972AED8D5471}" v="1" dt="2020-12-07T05:00:5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muppalla" userId="4cb15d16b3f52fef" providerId="LiveId" clId="{415649DB-B3FD-4B5D-9FE8-972AED8D5471}"/>
    <pc:docChg chg="delSld modSld">
      <pc:chgData name="raja muppalla" userId="4cb15d16b3f52fef" providerId="LiveId" clId="{415649DB-B3FD-4B5D-9FE8-972AED8D5471}" dt="2020-12-08T01:29:06.809" v="21" actId="2696"/>
      <pc:docMkLst>
        <pc:docMk/>
      </pc:docMkLst>
      <pc:sldChg chg="modSp mod">
        <pc:chgData name="raja muppalla" userId="4cb15d16b3f52fef" providerId="LiveId" clId="{415649DB-B3FD-4B5D-9FE8-972AED8D5471}" dt="2020-12-07T04:59:56.615" v="19" actId="207"/>
        <pc:sldMkLst>
          <pc:docMk/>
          <pc:sldMk cId="109857222" sldId="257"/>
        </pc:sldMkLst>
        <pc:spChg chg="mod">
          <ac:chgData name="raja muppalla" userId="4cb15d16b3f52fef" providerId="LiveId" clId="{415649DB-B3FD-4B5D-9FE8-972AED8D5471}" dt="2020-12-07T04:59:56.615" v="19" actId="207"/>
          <ac:spMkLst>
            <pc:docMk/>
            <pc:sldMk cId="109857222" sldId="257"/>
            <ac:spMk id="3" creationId="{00000000-0000-0000-0000-000000000000}"/>
          </ac:spMkLst>
        </pc:spChg>
      </pc:sldChg>
      <pc:sldChg chg="del">
        <pc:chgData name="raja muppalla" userId="4cb15d16b3f52fef" providerId="LiveId" clId="{415649DB-B3FD-4B5D-9FE8-972AED8D5471}" dt="2020-12-08T01:29:06.809" v="21" actId="2696"/>
        <pc:sldMkLst>
          <pc:docMk/>
          <pc:sldMk cId="195057214" sldId="265"/>
        </pc:sldMkLst>
      </pc:sldChg>
      <pc:sldChg chg="del">
        <pc:chgData name="raja muppalla" userId="4cb15d16b3f52fef" providerId="LiveId" clId="{415649DB-B3FD-4B5D-9FE8-972AED8D5471}" dt="2020-12-08T01:29:00.583" v="20" actId="2696"/>
        <pc:sldMkLst>
          <pc:docMk/>
          <pc:sldMk cId="602099458" sldId="269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B3FC7-C8E0-431B-A388-5E53FC8E75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AB898F-45F5-4EC4-BAE9-780AF1898D12}">
      <dgm:prSet/>
      <dgm:spPr/>
      <dgm:t>
        <a:bodyPr/>
        <a:lstStyle/>
        <a:p>
          <a:r>
            <a:rPr lang="en-US" dirty="0"/>
            <a:t>Malware applications are designed by creative hackers that require intelligent processing and recognition agents to detect.</a:t>
          </a:r>
        </a:p>
      </dgm:t>
    </dgm:pt>
    <dgm:pt modelId="{7E74EAD0-3312-47E7-8330-2AC01A9A5F65}" type="parTrans" cxnId="{20F42224-3A1D-4FEA-9656-26C9ED97DE06}">
      <dgm:prSet/>
      <dgm:spPr/>
      <dgm:t>
        <a:bodyPr/>
        <a:lstStyle/>
        <a:p>
          <a:endParaRPr lang="en-US"/>
        </a:p>
      </dgm:t>
    </dgm:pt>
    <dgm:pt modelId="{87E879CA-D3FC-4227-BAE2-EA3CFD68DA11}" type="sibTrans" cxnId="{20F42224-3A1D-4FEA-9656-26C9ED97DE06}">
      <dgm:prSet/>
      <dgm:spPr/>
      <dgm:t>
        <a:bodyPr/>
        <a:lstStyle/>
        <a:p>
          <a:endParaRPr lang="en-US"/>
        </a:p>
      </dgm:t>
    </dgm:pt>
    <dgm:pt modelId="{26E289BA-3992-4FBC-B825-06FECC784374}">
      <dgm:prSet/>
      <dgm:spPr/>
      <dgm:t>
        <a:bodyPr/>
        <a:lstStyle/>
        <a:p>
          <a:r>
            <a:rPr lang="en-US" dirty="0"/>
            <a:t>It is also a common trend that people pair their Android phones with different web applications or with other individuals in public places that will increase the probability of data-stealing through interconnected mobile malware applications.</a:t>
          </a:r>
        </a:p>
      </dgm:t>
    </dgm:pt>
    <dgm:pt modelId="{94D6CEC0-6DF9-47C3-B329-6010B2E8D9B0}" type="parTrans" cxnId="{759A0FB1-C415-42AB-8B9C-6F3B394EDCE1}">
      <dgm:prSet/>
      <dgm:spPr/>
      <dgm:t>
        <a:bodyPr/>
        <a:lstStyle/>
        <a:p>
          <a:endParaRPr lang="en-US"/>
        </a:p>
      </dgm:t>
    </dgm:pt>
    <dgm:pt modelId="{30449A0A-22AF-4FA3-991D-85958CDD4CD8}" type="sibTrans" cxnId="{759A0FB1-C415-42AB-8B9C-6F3B394EDCE1}">
      <dgm:prSet/>
      <dgm:spPr/>
      <dgm:t>
        <a:bodyPr/>
        <a:lstStyle/>
        <a:p>
          <a:endParaRPr lang="en-US"/>
        </a:p>
      </dgm:t>
    </dgm:pt>
    <dgm:pt modelId="{8E86D3A2-0C29-49AD-AEB7-05F257E52D34}" type="pres">
      <dgm:prSet presAssocID="{75BB3FC7-C8E0-431B-A388-5E53FC8E75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755CEA-AFE7-4722-8EEE-1A5C9ADFC831}" type="pres">
      <dgm:prSet presAssocID="{89AB898F-45F5-4EC4-BAE9-780AF1898D12}" presName="hierRoot1" presStyleCnt="0"/>
      <dgm:spPr/>
    </dgm:pt>
    <dgm:pt modelId="{8D551584-067B-421B-8056-A1B2947EDD89}" type="pres">
      <dgm:prSet presAssocID="{89AB898F-45F5-4EC4-BAE9-780AF1898D12}" presName="composite" presStyleCnt="0"/>
      <dgm:spPr/>
    </dgm:pt>
    <dgm:pt modelId="{4D8BE8EC-1DB6-4E02-929F-60E49DBC4078}" type="pres">
      <dgm:prSet presAssocID="{89AB898F-45F5-4EC4-BAE9-780AF1898D12}" presName="background" presStyleLbl="node0" presStyleIdx="0" presStyleCnt="2"/>
      <dgm:spPr/>
    </dgm:pt>
    <dgm:pt modelId="{D938F5F8-D285-435D-81EC-09C4DC967B14}" type="pres">
      <dgm:prSet presAssocID="{89AB898F-45F5-4EC4-BAE9-780AF1898D12}" presName="text" presStyleLbl="fgAcc0" presStyleIdx="0" presStyleCnt="2">
        <dgm:presLayoutVars>
          <dgm:chPref val="3"/>
        </dgm:presLayoutVars>
      </dgm:prSet>
      <dgm:spPr/>
    </dgm:pt>
    <dgm:pt modelId="{D3E89831-06E9-45FB-A0E7-B1033F0ED672}" type="pres">
      <dgm:prSet presAssocID="{89AB898F-45F5-4EC4-BAE9-780AF1898D12}" presName="hierChild2" presStyleCnt="0"/>
      <dgm:spPr/>
    </dgm:pt>
    <dgm:pt modelId="{E8604A82-952A-44A4-9F2E-D17C7207EB31}" type="pres">
      <dgm:prSet presAssocID="{26E289BA-3992-4FBC-B825-06FECC784374}" presName="hierRoot1" presStyleCnt="0"/>
      <dgm:spPr/>
    </dgm:pt>
    <dgm:pt modelId="{2DA9EDAD-D5E5-4FD6-B553-9E6CEE4E054C}" type="pres">
      <dgm:prSet presAssocID="{26E289BA-3992-4FBC-B825-06FECC784374}" presName="composite" presStyleCnt="0"/>
      <dgm:spPr/>
    </dgm:pt>
    <dgm:pt modelId="{E653B3D4-431D-473C-B29B-751F060DDBB4}" type="pres">
      <dgm:prSet presAssocID="{26E289BA-3992-4FBC-B825-06FECC784374}" presName="background" presStyleLbl="node0" presStyleIdx="1" presStyleCnt="2"/>
      <dgm:spPr/>
    </dgm:pt>
    <dgm:pt modelId="{E30F6CE9-47A8-4871-89A9-46FD16E5A3CB}" type="pres">
      <dgm:prSet presAssocID="{26E289BA-3992-4FBC-B825-06FECC784374}" presName="text" presStyleLbl="fgAcc0" presStyleIdx="1" presStyleCnt="2">
        <dgm:presLayoutVars>
          <dgm:chPref val="3"/>
        </dgm:presLayoutVars>
      </dgm:prSet>
      <dgm:spPr/>
    </dgm:pt>
    <dgm:pt modelId="{6B1FE990-3E54-49E6-A732-94D6A5FE525B}" type="pres">
      <dgm:prSet presAssocID="{26E289BA-3992-4FBC-B825-06FECC784374}" presName="hierChild2" presStyleCnt="0"/>
      <dgm:spPr/>
    </dgm:pt>
  </dgm:ptLst>
  <dgm:cxnLst>
    <dgm:cxn modelId="{B74D6E0D-7A85-4E50-9CC6-2D79CA38A227}" type="presOf" srcId="{75BB3FC7-C8E0-431B-A388-5E53FC8E7569}" destId="{8E86D3A2-0C29-49AD-AEB7-05F257E52D34}" srcOrd="0" destOrd="0" presId="urn:microsoft.com/office/officeart/2005/8/layout/hierarchy1"/>
    <dgm:cxn modelId="{5C84DE0E-3604-4AB3-9028-27F83FB0E8AE}" type="presOf" srcId="{26E289BA-3992-4FBC-B825-06FECC784374}" destId="{E30F6CE9-47A8-4871-89A9-46FD16E5A3CB}" srcOrd="0" destOrd="0" presId="urn:microsoft.com/office/officeart/2005/8/layout/hierarchy1"/>
    <dgm:cxn modelId="{20F42224-3A1D-4FEA-9656-26C9ED97DE06}" srcId="{75BB3FC7-C8E0-431B-A388-5E53FC8E7569}" destId="{89AB898F-45F5-4EC4-BAE9-780AF1898D12}" srcOrd="0" destOrd="0" parTransId="{7E74EAD0-3312-47E7-8330-2AC01A9A5F65}" sibTransId="{87E879CA-D3FC-4227-BAE2-EA3CFD68DA11}"/>
    <dgm:cxn modelId="{8686EE9C-0E09-4AA7-91B5-F0F69B7C0F05}" type="presOf" srcId="{89AB898F-45F5-4EC4-BAE9-780AF1898D12}" destId="{D938F5F8-D285-435D-81EC-09C4DC967B14}" srcOrd="0" destOrd="0" presId="urn:microsoft.com/office/officeart/2005/8/layout/hierarchy1"/>
    <dgm:cxn modelId="{759A0FB1-C415-42AB-8B9C-6F3B394EDCE1}" srcId="{75BB3FC7-C8E0-431B-A388-5E53FC8E7569}" destId="{26E289BA-3992-4FBC-B825-06FECC784374}" srcOrd="1" destOrd="0" parTransId="{94D6CEC0-6DF9-47C3-B329-6010B2E8D9B0}" sibTransId="{30449A0A-22AF-4FA3-991D-85958CDD4CD8}"/>
    <dgm:cxn modelId="{8AC1DD70-A67B-4D11-877D-AF9D3234C75F}" type="presParOf" srcId="{8E86D3A2-0C29-49AD-AEB7-05F257E52D34}" destId="{44755CEA-AFE7-4722-8EEE-1A5C9ADFC831}" srcOrd="0" destOrd="0" presId="urn:microsoft.com/office/officeart/2005/8/layout/hierarchy1"/>
    <dgm:cxn modelId="{D4BE2303-4203-4F34-B11B-A48B34A13195}" type="presParOf" srcId="{44755CEA-AFE7-4722-8EEE-1A5C9ADFC831}" destId="{8D551584-067B-421B-8056-A1B2947EDD89}" srcOrd="0" destOrd="0" presId="urn:microsoft.com/office/officeart/2005/8/layout/hierarchy1"/>
    <dgm:cxn modelId="{56AA33E9-77B7-4B8B-9886-2E98DFA9F6D7}" type="presParOf" srcId="{8D551584-067B-421B-8056-A1B2947EDD89}" destId="{4D8BE8EC-1DB6-4E02-929F-60E49DBC4078}" srcOrd="0" destOrd="0" presId="urn:microsoft.com/office/officeart/2005/8/layout/hierarchy1"/>
    <dgm:cxn modelId="{03A6B21F-2ED3-48DF-A904-7B5FDEA0BFA4}" type="presParOf" srcId="{8D551584-067B-421B-8056-A1B2947EDD89}" destId="{D938F5F8-D285-435D-81EC-09C4DC967B14}" srcOrd="1" destOrd="0" presId="urn:microsoft.com/office/officeart/2005/8/layout/hierarchy1"/>
    <dgm:cxn modelId="{426EAB78-4F01-4F66-90E9-8A97E855D28F}" type="presParOf" srcId="{44755CEA-AFE7-4722-8EEE-1A5C9ADFC831}" destId="{D3E89831-06E9-45FB-A0E7-B1033F0ED672}" srcOrd="1" destOrd="0" presId="urn:microsoft.com/office/officeart/2005/8/layout/hierarchy1"/>
    <dgm:cxn modelId="{3E3D9F89-88A1-420A-96A8-7C508080E6B1}" type="presParOf" srcId="{8E86D3A2-0C29-49AD-AEB7-05F257E52D34}" destId="{E8604A82-952A-44A4-9F2E-D17C7207EB31}" srcOrd="1" destOrd="0" presId="urn:microsoft.com/office/officeart/2005/8/layout/hierarchy1"/>
    <dgm:cxn modelId="{1652659C-0D92-4ED4-A66E-AE4F8E962893}" type="presParOf" srcId="{E8604A82-952A-44A4-9F2E-D17C7207EB31}" destId="{2DA9EDAD-D5E5-4FD6-B553-9E6CEE4E054C}" srcOrd="0" destOrd="0" presId="urn:microsoft.com/office/officeart/2005/8/layout/hierarchy1"/>
    <dgm:cxn modelId="{5C431C7C-A3A4-403F-997D-F08E8AC27077}" type="presParOf" srcId="{2DA9EDAD-D5E5-4FD6-B553-9E6CEE4E054C}" destId="{E653B3D4-431D-473C-B29B-751F060DDBB4}" srcOrd="0" destOrd="0" presId="urn:microsoft.com/office/officeart/2005/8/layout/hierarchy1"/>
    <dgm:cxn modelId="{D36E23BE-0818-47A1-872F-F3A25CFE2874}" type="presParOf" srcId="{2DA9EDAD-D5E5-4FD6-B553-9E6CEE4E054C}" destId="{E30F6CE9-47A8-4871-89A9-46FD16E5A3CB}" srcOrd="1" destOrd="0" presId="urn:microsoft.com/office/officeart/2005/8/layout/hierarchy1"/>
    <dgm:cxn modelId="{1C5A01E9-8730-464F-9C2D-5363865AC8C9}" type="presParOf" srcId="{E8604A82-952A-44A4-9F2E-D17C7207EB31}" destId="{6B1FE990-3E54-49E6-A732-94D6A5FE52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88D41-6044-4B01-9490-2D3D8325DE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D0A0EB-19D2-4A88-962B-6B2967B00647}">
      <dgm:prSet/>
      <dgm:spPr/>
      <dgm:t>
        <a:bodyPr/>
        <a:lstStyle/>
        <a:p>
          <a:r>
            <a:rPr lang="en-US" dirty="0"/>
            <a:t>Malgenome mobile malware dataset.</a:t>
          </a:r>
        </a:p>
      </dgm:t>
    </dgm:pt>
    <dgm:pt modelId="{59AF9021-F07B-40CE-9EC6-A0495793B678}" type="parTrans" cxnId="{CF378D44-1A86-47AC-B179-7EE5ADAB5697}">
      <dgm:prSet/>
      <dgm:spPr/>
      <dgm:t>
        <a:bodyPr/>
        <a:lstStyle/>
        <a:p>
          <a:endParaRPr lang="en-US"/>
        </a:p>
      </dgm:t>
    </dgm:pt>
    <dgm:pt modelId="{C4C504B4-EED7-47A8-9426-8CA5F71FBF22}" type="sibTrans" cxnId="{CF378D44-1A86-47AC-B179-7EE5ADAB5697}">
      <dgm:prSet/>
      <dgm:spPr/>
      <dgm:t>
        <a:bodyPr/>
        <a:lstStyle/>
        <a:p>
          <a:endParaRPr lang="en-US"/>
        </a:p>
      </dgm:t>
    </dgm:pt>
    <dgm:pt modelId="{44E95335-94E5-471D-98B5-600FE2124CD0}">
      <dgm:prSet/>
      <dgm:spPr/>
      <dgm:t>
        <a:bodyPr/>
        <a:lstStyle/>
        <a:p>
          <a:r>
            <a:rPr lang="en-US" dirty="0"/>
            <a:t>The dataset consists of 215 mobile application features with the 3800 samples. </a:t>
          </a:r>
        </a:p>
      </dgm:t>
    </dgm:pt>
    <dgm:pt modelId="{6DF6DBCB-BFCD-4ADA-A664-92BE1013AC4B}" type="parTrans" cxnId="{F8790122-79B4-4D67-94C8-AE70A7532F68}">
      <dgm:prSet/>
      <dgm:spPr/>
      <dgm:t>
        <a:bodyPr/>
        <a:lstStyle/>
        <a:p>
          <a:endParaRPr lang="en-US"/>
        </a:p>
      </dgm:t>
    </dgm:pt>
    <dgm:pt modelId="{584C992F-524F-4F6A-AF55-83A59D740F91}" type="sibTrans" cxnId="{F8790122-79B4-4D67-94C8-AE70A7532F68}">
      <dgm:prSet/>
      <dgm:spPr/>
      <dgm:t>
        <a:bodyPr/>
        <a:lstStyle/>
        <a:p>
          <a:endParaRPr lang="en-US"/>
        </a:p>
      </dgm:t>
    </dgm:pt>
    <dgm:pt modelId="{F62A28EF-9485-44F6-A4C1-39B3D66561AD}">
      <dgm:prSet phldr="0"/>
      <dgm:spPr/>
      <dgm:t>
        <a:bodyPr/>
        <a:lstStyle/>
        <a:p>
          <a:pPr rtl="0"/>
          <a:r>
            <a:rPr lang="en-US" dirty="0">
              <a:latin typeface="+mn-lt"/>
            </a:rPr>
            <a:t>Classify the application as Malicious or benign.</a:t>
          </a:r>
          <a:r>
            <a:rPr lang="en-US" dirty="0">
              <a:latin typeface="Avenir Next LT Pro"/>
            </a:rPr>
            <a:t> </a:t>
          </a:r>
        </a:p>
      </dgm:t>
    </dgm:pt>
    <dgm:pt modelId="{EA0CD043-4E5D-4D9A-89D5-D697819666A0}" type="parTrans" cxnId="{9367F716-8E14-40D8-883D-3B0B320C23D7}">
      <dgm:prSet/>
      <dgm:spPr/>
      <dgm:t>
        <a:bodyPr/>
        <a:lstStyle/>
        <a:p>
          <a:endParaRPr lang="en-US"/>
        </a:p>
      </dgm:t>
    </dgm:pt>
    <dgm:pt modelId="{A33D47BD-9883-4433-9FDB-84407B7C3444}" type="sibTrans" cxnId="{9367F716-8E14-40D8-883D-3B0B320C23D7}">
      <dgm:prSet/>
      <dgm:spPr/>
      <dgm:t>
        <a:bodyPr/>
        <a:lstStyle/>
        <a:p>
          <a:endParaRPr lang="en-US"/>
        </a:p>
      </dgm:t>
    </dgm:pt>
    <dgm:pt modelId="{31872389-8723-48B4-BE5C-64140FAE2ECE}" type="pres">
      <dgm:prSet presAssocID="{F9988D41-6044-4B01-9490-2D3D8325DE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8E6C43-9644-404A-AB17-12AE95C8BC05}" type="pres">
      <dgm:prSet presAssocID="{96D0A0EB-19D2-4A88-962B-6B2967B00647}" presName="hierRoot1" presStyleCnt="0"/>
      <dgm:spPr/>
    </dgm:pt>
    <dgm:pt modelId="{1B4A506B-98E1-4009-B49E-E308EC1EB5B0}" type="pres">
      <dgm:prSet presAssocID="{96D0A0EB-19D2-4A88-962B-6B2967B00647}" presName="composite" presStyleCnt="0"/>
      <dgm:spPr/>
    </dgm:pt>
    <dgm:pt modelId="{2544949F-7187-4006-9DA9-67E1FA78895A}" type="pres">
      <dgm:prSet presAssocID="{96D0A0EB-19D2-4A88-962B-6B2967B00647}" presName="background" presStyleLbl="node0" presStyleIdx="0" presStyleCnt="3"/>
      <dgm:spPr/>
    </dgm:pt>
    <dgm:pt modelId="{75CED88B-6E37-473A-AB76-72DBDA9D45DA}" type="pres">
      <dgm:prSet presAssocID="{96D0A0EB-19D2-4A88-962B-6B2967B00647}" presName="text" presStyleLbl="fgAcc0" presStyleIdx="0" presStyleCnt="3">
        <dgm:presLayoutVars>
          <dgm:chPref val="3"/>
        </dgm:presLayoutVars>
      </dgm:prSet>
      <dgm:spPr/>
    </dgm:pt>
    <dgm:pt modelId="{6E8FC54D-9100-400E-B759-8B1C79CDC1FC}" type="pres">
      <dgm:prSet presAssocID="{96D0A0EB-19D2-4A88-962B-6B2967B00647}" presName="hierChild2" presStyleCnt="0"/>
      <dgm:spPr/>
    </dgm:pt>
    <dgm:pt modelId="{01B4952B-3CDD-46E4-98C0-BE30C5F35D10}" type="pres">
      <dgm:prSet presAssocID="{44E95335-94E5-471D-98B5-600FE2124CD0}" presName="hierRoot1" presStyleCnt="0"/>
      <dgm:spPr/>
    </dgm:pt>
    <dgm:pt modelId="{705C74FD-CEA9-4A89-A078-9227C572241B}" type="pres">
      <dgm:prSet presAssocID="{44E95335-94E5-471D-98B5-600FE2124CD0}" presName="composite" presStyleCnt="0"/>
      <dgm:spPr/>
    </dgm:pt>
    <dgm:pt modelId="{6DD063B1-555F-4F59-BC8E-E8837D8630AB}" type="pres">
      <dgm:prSet presAssocID="{44E95335-94E5-471D-98B5-600FE2124CD0}" presName="background" presStyleLbl="node0" presStyleIdx="1" presStyleCnt="3"/>
      <dgm:spPr/>
    </dgm:pt>
    <dgm:pt modelId="{B94AEA6B-9FF5-46B8-9771-AB32124BFA3F}" type="pres">
      <dgm:prSet presAssocID="{44E95335-94E5-471D-98B5-600FE2124CD0}" presName="text" presStyleLbl="fgAcc0" presStyleIdx="1" presStyleCnt="3">
        <dgm:presLayoutVars>
          <dgm:chPref val="3"/>
        </dgm:presLayoutVars>
      </dgm:prSet>
      <dgm:spPr/>
    </dgm:pt>
    <dgm:pt modelId="{1D1C5293-FAD8-47E4-85E7-D5E5BD698C67}" type="pres">
      <dgm:prSet presAssocID="{44E95335-94E5-471D-98B5-600FE2124CD0}" presName="hierChild2" presStyleCnt="0"/>
      <dgm:spPr/>
    </dgm:pt>
    <dgm:pt modelId="{580AA3CA-FC37-4BE3-81DE-A7C9DCB9D251}" type="pres">
      <dgm:prSet presAssocID="{F62A28EF-9485-44F6-A4C1-39B3D66561AD}" presName="hierRoot1" presStyleCnt="0"/>
      <dgm:spPr/>
    </dgm:pt>
    <dgm:pt modelId="{3E726882-A03F-4D93-8F30-792F1218E19F}" type="pres">
      <dgm:prSet presAssocID="{F62A28EF-9485-44F6-A4C1-39B3D66561AD}" presName="composite" presStyleCnt="0"/>
      <dgm:spPr/>
    </dgm:pt>
    <dgm:pt modelId="{12366BFB-0D31-4E57-AD46-53EE1434F042}" type="pres">
      <dgm:prSet presAssocID="{F62A28EF-9485-44F6-A4C1-39B3D66561AD}" presName="background" presStyleLbl="node0" presStyleIdx="2" presStyleCnt="3"/>
      <dgm:spPr/>
    </dgm:pt>
    <dgm:pt modelId="{2C472F65-55FD-4743-BF44-FF12E5F363E0}" type="pres">
      <dgm:prSet presAssocID="{F62A28EF-9485-44F6-A4C1-39B3D66561AD}" presName="text" presStyleLbl="fgAcc0" presStyleIdx="2" presStyleCnt="3">
        <dgm:presLayoutVars>
          <dgm:chPref val="3"/>
        </dgm:presLayoutVars>
      </dgm:prSet>
      <dgm:spPr/>
    </dgm:pt>
    <dgm:pt modelId="{88C9FE7C-6558-4F65-9C6F-DCA12203535D}" type="pres">
      <dgm:prSet presAssocID="{F62A28EF-9485-44F6-A4C1-39B3D66561AD}" presName="hierChild2" presStyleCnt="0"/>
      <dgm:spPr/>
    </dgm:pt>
  </dgm:ptLst>
  <dgm:cxnLst>
    <dgm:cxn modelId="{6A7A430D-80FF-44AD-94A0-EBF348AE1983}" type="presOf" srcId="{44E95335-94E5-471D-98B5-600FE2124CD0}" destId="{B94AEA6B-9FF5-46B8-9771-AB32124BFA3F}" srcOrd="0" destOrd="0" presId="urn:microsoft.com/office/officeart/2005/8/layout/hierarchy1"/>
    <dgm:cxn modelId="{9367F716-8E14-40D8-883D-3B0B320C23D7}" srcId="{F9988D41-6044-4B01-9490-2D3D8325DE47}" destId="{F62A28EF-9485-44F6-A4C1-39B3D66561AD}" srcOrd="2" destOrd="0" parTransId="{EA0CD043-4E5D-4D9A-89D5-D697819666A0}" sibTransId="{A33D47BD-9883-4433-9FDB-84407B7C3444}"/>
    <dgm:cxn modelId="{C6E4F321-D0E3-42EF-8A89-B59160F6D995}" type="presOf" srcId="{96D0A0EB-19D2-4A88-962B-6B2967B00647}" destId="{75CED88B-6E37-473A-AB76-72DBDA9D45DA}" srcOrd="0" destOrd="0" presId="urn:microsoft.com/office/officeart/2005/8/layout/hierarchy1"/>
    <dgm:cxn modelId="{F8790122-79B4-4D67-94C8-AE70A7532F68}" srcId="{F9988D41-6044-4B01-9490-2D3D8325DE47}" destId="{44E95335-94E5-471D-98B5-600FE2124CD0}" srcOrd="1" destOrd="0" parTransId="{6DF6DBCB-BFCD-4ADA-A664-92BE1013AC4B}" sibTransId="{584C992F-524F-4F6A-AF55-83A59D740F91}"/>
    <dgm:cxn modelId="{CF378D44-1A86-47AC-B179-7EE5ADAB5697}" srcId="{F9988D41-6044-4B01-9490-2D3D8325DE47}" destId="{96D0A0EB-19D2-4A88-962B-6B2967B00647}" srcOrd="0" destOrd="0" parTransId="{59AF9021-F07B-40CE-9EC6-A0495793B678}" sibTransId="{C4C504B4-EED7-47A8-9426-8CA5F71FBF22}"/>
    <dgm:cxn modelId="{53586655-6AB7-45C7-8DB0-95ED23FB022D}" type="presOf" srcId="{F62A28EF-9485-44F6-A4C1-39B3D66561AD}" destId="{2C472F65-55FD-4743-BF44-FF12E5F363E0}" srcOrd="0" destOrd="0" presId="urn:microsoft.com/office/officeart/2005/8/layout/hierarchy1"/>
    <dgm:cxn modelId="{5C4D9CE8-754D-4D4F-B1A0-95ACE5B37BA3}" type="presOf" srcId="{F9988D41-6044-4B01-9490-2D3D8325DE47}" destId="{31872389-8723-48B4-BE5C-64140FAE2ECE}" srcOrd="0" destOrd="0" presId="urn:microsoft.com/office/officeart/2005/8/layout/hierarchy1"/>
    <dgm:cxn modelId="{7B1B0750-4D8C-4E64-B9FB-9C7A4827FDA2}" type="presParOf" srcId="{31872389-8723-48B4-BE5C-64140FAE2ECE}" destId="{7E8E6C43-9644-404A-AB17-12AE95C8BC05}" srcOrd="0" destOrd="0" presId="urn:microsoft.com/office/officeart/2005/8/layout/hierarchy1"/>
    <dgm:cxn modelId="{87414341-6543-4056-98A6-502112590AD5}" type="presParOf" srcId="{7E8E6C43-9644-404A-AB17-12AE95C8BC05}" destId="{1B4A506B-98E1-4009-B49E-E308EC1EB5B0}" srcOrd="0" destOrd="0" presId="urn:microsoft.com/office/officeart/2005/8/layout/hierarchy1"/>
    <dgm:cxn modelId="{29D63D12-FB40-41B0-8223-EE434236264F}" type="presParOf" srcId="{1B4A506B-98E1-4009-B49E-E308EC1EB5B0}" destId="{2544949F-7187-4006-9DA9-67E1FA78895A}" srcOrd="0" destOrd="0" presId="urn:microsoft.com/office/officeart/2005/8/layout/hierarchy1"/>
    <dgm:cxn modelId="{D7018CC1-4217-4440-BD98-E058EE2D22FB}" type="presParOf" srcId="{1B4A506B-98E1-4009-B49E-E308EC1EB5B0}" destId="{75CED88B-6E37-473A-AB76-72DBDA9D45DA}" srcOrd="1" destOrd="0" presId="urn:microsoft.com/office/officeart/2005/8/layout/hierarchy1"/>
    <dgm:cxn modelId="{52400FE1-2BAA-4292-9A50-28FDC97E15A3}" type="presParOf" srcId="{7E8E6C43-9644-404A-AB17-12AE95C8BC05}" destId="{6E8FC54D-9100-400E-B759-8B1C79CDC1FC}" srcOrd="1" destOrd="0" presId="urn:microsoft.com/office/officeart/2005/8/layout/hierarchy1"/>
    <dgm:cxn modelId="{6F268BD2-3690-4097-9A8C-EC8D2487172F}" type="presParOf" srcId="{31872389-8723-48B4-BE5C-64140FAE2ECE}" destId="{01B4952B-3CDD-46E4-98C0-BE30C5F35D10}" srcOrd="1" destOrd="0" presId="urn:microsoft.com/office/officeart/2005/8/layout/hierarchy1"/>
    <dgm:cxn modelId="{277578A8-A6FC-4263-B87F-D9E4E87D7CA6}" type="presParOf" srcId="{01B4952B-3CDD-46E4-98C0-BE30C5F35D10}" destId="{705C74FD-CEA9-4A89-A078-9227C572241B}" srcOrd="0" destOrd="0" presId="urn:microsoft.com/office/officeart/2005/8/layout/hierarchy1"/>
    <dgm:cxn modelId="{DFC8547A-061D-4F82-80C2-7515AEADB540}" type="presParOf" srcId="{705C74FD-CEA9-4A89-A078-9227C572241B}" destId="{6DD063B1-555F-4F59-BC8E-E8837D8630AB}" srcOrd="0" destOrd="0" presId="urn:microsoft.com/office/officeart/2005/8/layout/hierarchy1"/>
    <dgm:cxn modelId="{DB8209F6-FEE6-435B-BEA1-68918B87D934}" type="presParOf" srcId="{705C74FD-CEA9-4A89-A078-9227C572241B}" destId="{B94AEA6B-9FF5-46B8-9771-AB32124BFA3F}" srcOrd="1" destOrd="0" presId="urn:microsoft.com/office/officeart/2005/8/layout/hierarchy1"/>
    <dgm:cxn modelId="{3CB4A24C-5FE9-4A1A-B55D-B0DE3591D3FE}" type="presParOf" srcId="{01B4952B-3CDD-46E4-98C0-BE30C5F35D10}" destId="{1D1C5293-FAD8-47E4-85E7-D5E5BD698C67}" srcOrd="1" destOrd="0" presId="urn:microsoft.com/office/officeart/2005/8/layout/hierarchy1"/>
    <dgm:cxn modelId="{B70629E3-4070-4F07-B237-6D8D57B254A7}" type="presParOf" srcId="{31872389-8723-48B4-BE5C-64140FAE2ECE}" destId="{580AA3CA-FC37-4BE3-81DE-A7C9DCB9D251}" srcOrd="2" destOrd="0" presId="urn:microsoft.com/office/officeart/2005/8/layout/hierarchy1"/>
    <dgm:cxn modelId="{34F633F3-891E-4AE7-88B1-82AEE662023B}" type="presParOf" srcId="{580AA3CA-FC37-4BE3-81DE-A7C9DCB9D251}" destId="{3E726882-A03F-4D93-8F30-792F1218E19F}" srcOrd="0" destOrd="0" presId="urn:microsoft.com/office/officeart/2005/8/layout/hierarchy1"/>
    <dgm:cxn modelId="{ECBA3686-2032-465C-AC4B-908FB5073480}" type="presParOf" srcId="{3E726882-A03F-4D93-8F30-792F1218E19F}" destId="{12366BFB-0D31-4E57-AD46-53EE1434F042}" srcOrd="0" destOrd="0" presId="urn:microsoft.com/office/officeart/2005/8/layout/hierarchy1"/>
    <dgm:cxn modelId="{6A3F8C72-1656-45F5-9DE7-F0A36AB6FDAE}" type="presParOf" srcId="{3E726882-A03F-4D93-8F30-792F1218E19F}" destId="{2C472F65-55FD-4743-BF44-FF12E5F363E0}" srcOrd="1" destOrd="0" presId="urn:microsoft.com/office/officeart/2005/8/layout/hierarchy1"/>
    <dgm:cxn modelId="{2F9C10C8-3CB7-496F-AD7D-B0864E445D1E}" type="presParOf" srcId="{580AA3CA-FC37-4BE3-81DE-A7C9DCB9D251}" destId="{88C9FE7C-6558-4F65-9C6F-DCA1220353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D949C-0AD1-42E7-BB42-D4B01A9740A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ACB921-7813-4264-85F9-39FA4A082AD5}">
      <dgm:prSet/>
      <dgm:spPr/>
      <dgm:t>
        <a:bodyPr/>
        <a:lstStyle/>
        <a:p>
          <a:r>
            <a:rPr lang="en-US" dirty="0"/>
            <a:t>Justin Ma et al applied various static processing methods using machine learning and trained over a the dataset.</a:t>
          </a:r>
        </a:p>
      </dgm:t>
    </dgm:pt>
    <dgm:pt modelId="{9158220B-55C2-4D83-9152-D96871269245}" type="parTrans" cxnId="{D3F5D637-0C48-4BDF-B198-5841FE2F7C83}">
      <dgm:prSet/>
      <dgm:spPr/>
      <dgm:t>
        <a:bodyPr/>
        <a:lstStyle/>
        <a:p>
          <a:endParaRPr lang="en-US"/>
        </a:p>
      </dgm:t>
    </dgm:pt>
    <dgm:pt modelId="{0F2B48BA-6394-4721-9323-513628E6CB5B}" type="sibTrans" cxnId="{D3F5D637-0C48-4BDF-B198-5841FE2F7C83}">
      <dgm:prSet/>
      <dgm:spPr/>
      <dgm:t>
        <a:bodyPr/>
        <a:lstStyle/>
        <a:p>
          <a:endParaRPr lang="en-US"/>
        </a:p>
      </dgm:t>
    </dgm:pt>
    <dgm:pt modelId="{BA6325D0-82A9-4554-9070-54768BBC52EA}">
      <dgm:prSet/>
      <dgm:spPr/>
      <dgm:t>
        <a:bodyPr/>
        <a:lstStyle/>
        <a:p>
          <a:r>
            <a:rPr lang="en-US" dirty="0"/>
            <a:t>For this paper, we are using Malgenome mobile malware dataset provided by North Carolina State University. </a:t>
          </a:r>
        </a:p>
      </dgm:t>
    </dgm:pt>
    <dgm:pt modelId="{0D8A98CE-F536-4735-9DA2-91127772D735}" type="parTrans" cxnId="{3CBCF83E-9E1E-4832-A528-F9029FA8700E}">
      <dgm:prSet/>
      <dgm:spPr/>
      <dgm:t>
        <a:bodyPr/>
        <a:lstStyle/>
        <a:p>
          <a:endParaRPr lang="en-US"/>
        </a:p>
      </dgm:t>
    </dgm:pt>
    <dgm:pt modelId="{B896C753-D881-415D-9903-DC286FF1D670}" type="sibTrans" cxnId="{3CBCF83E-9E1E-4832-A528-F9029FA8700E}">
      <dgm:prSet/>
      <dgm:spPr/>
      <dgm:t>
        <a:bodyPr/>
        <a:lstStyle/>
        <a:p>
          <a:endParaRPr lang="en-US"/>
        </a:p>
      </dgm:t>
    </dgm:pt>
    <dgm:pt modelId="{7D9D1E00-8BC3-49FF-A2CC-5EE049816A91}" type="pres">
      <dgm:prSet presAssocID="{3CBD949C-0AD1-42E7-BB42-D4B01A9740A2}" presName="diagram" presStyleCnt="0">
        <dgm:presLayoutVars>
          <dgm:dir/>
          <dgm:resizeHandles/>
        </dgm:presLayoutVars>
      </dgm:prSet>
      <dgm:spPr/>
    </dgm:pt>
    <dgm:pt modelId="{E58058E2-CA0E-4DEA-AC33-0B91A42BC612}" type="pres">
      <dgm:prSet presAssocID="{E1ACB921-7813-4264-85F9-39FA4A082AD5}" presName="firstNode" presStyleLbl="node1" presStyleIdx="0" presStyleCnt="2">
        <dgm:presLayoutVars>
          <dgm:bulletEnabled val="1"/>
        </dgm:presLayoutVars>
      </dgm:prSet>
      <dgm:spPr/>
    </dgm:pt>
    <dgm:pt modelId="{FC70339F-0C3C-4FBE-9AD6-AE5F151DE16B}" type="pres">
      <dgm:prSet presAssocID="{0F2B48BA-6394-4721-9323-513628E6CB5B}" presName="sibTrans" presStyleLbl="sibTrans2D1" presStyleIdx="0" presStyleCnt="1"/>
      <dgm:spPr/>
    </dgm:pt>
    <dgm:pt modelId="{3AE0A314-10F8-48D2-A311-7CBB844F187B}" type="pres">
      <dgm:prSet presAssocID="{BA6325D0-82A9-4554-9070-54768BBC52EA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D3F5D637-0C48-4BDF-B198-5841FE2F7C83}" srcId="{3CBD949C-0AD1-42E7-BB42-D4B01A9740A2}" destId="{E1ACB921-7813-4264-85F9-39FA4A082AD5}" srcOrd="0" destOrd="0" parTransId="{9158220B-55C2-4D83-9152-D96871269245}" sibTransId="{0F2B48BA-6394-4721-9323-513628E6CB5B}"/>
    <dgm:cxn modelId="{3CBCF83E-9E1E-4832-A528-F9029FA8700E}" srcId="{3CBD949C-0AD1-42E7-BB42-D4B01A9740A2}" destId="{BA6325D0-82A9-4554-9070-54768BBC52EA}" srcOrd="1" destOrd="0" parTransId="{0D8A98CE-F536-4735-9DA2-91127772D735}" sibTransId="{B896C753-D881-415D-9903-DC286FF1D670}"/>
    <dgm:cxn modelId="{05FE53AE-4F6A-461D-9B42-0F8EA2E7E684}" type="presOf" srcId="{3CBD949C-0AD1-42E7-BB42-D4B01A9740A2}" destId="{7D9D1E00-8BC3-49FF-A2CC-5EE049816A91}" srcOrd="0" destOrd="0" presId="urn:microsoft.com/office/officeart/2005/8/layout/bProcess2"/>
    <dgm:cxn modelId="{DBF682AF-53A3-4588-94F6-E8D9EE4B9C07}" type="presOf" srcId="{0F2B48BA-6394-4721-9323-513628E6CB5B}" destId="{FC70339F-0C3C-4FBE-9AD6-AE5F151DE16B}" srcOrd="0" destOrd="0" presId="urn:microsoft.com/office/officeart/2005/8/layout/bProcess2"/>
    <dgm:cxn modelId="{D973F6E7-A84B-4994-BFF7-D61CEA6FF44D}" type="presOf" srcId="{E1ACB921-7813-4264-85F9-39FA4A082AD5}" destId="{E58058E2-CA0E-4DEA-AC33-0B91A42BC612}" srcOrd="0" destOrd="0" presId="urn:microsoft.com/office/officeart/2005/8/layout/bProcess2"/>
    <dgm:cxn modelId="{1EF1EFE9-3A01-40B1-9D0B-741735A426F9}" type="presOf" srcId="{BA6325D0-82A9-4554-9070-54768BBC52EA}" destId="{3AE0A314-10F8-48D2-A311-7CBB844F187B}" srcOrd="0" destOrd="0" presId="urn:microsoft.com/office/officeart/2005/8/layout/bProcess2"/>
    <dgm:cxn modelId="{481F344B-6D95-4F68-B1BC-D4A7AA20F53A}" type="presParOf" srcId="{7D9D1E00-8BC3-49FF-A2CC-5EE049816A91}" destId="{E58058E2-CA0E-4DEA-AC33-0B91A42BC612}" srcOrd="0" destOrd="0" presId="urn:microsoft.com/office/officeart/2005/8/layout/bProcess2"/>
    <dgm:cxn modelId="{6796FCA0-88E3-42E3-900F-FCCB1AE1CA47}" type="presParOf" srcId="{7D9D1E00-8BC3-49FF-A2CC-5EE049816A91}" destId="{FC70339F-0C3C-4FBE-9AD6-AE5F151DE16B}" srcOrd="1" destOrd="0" presId="urn:microsoft.com/office/officeart/2005/8/layout/bProcess2"/>
    <dgm:cxn modelId="{5BA4C8CE-9EF3-49F7-994E-E2407D72FA66}" type="presParOf" srcId="{7D9D1E00-8BC3-49FF-A2CC-5EE049816A91}" destId="{3AE0A314-10F8-48D2-A311-7CBB844F187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B8DA2-2333-45DE-8DFB-52D913F4B7FE}" type="doc">
      <dgm:prSet loTypeId="urn:microsoft.com/office/officeart/2005/8/layout/hList7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F4ADC-9155-4F11-BE61-3B3E90BA1390}">
      <dgm:prSet/>
      <dgm:spPr/>
      <dgm:t>
        <a:bodyPr/>
        <a:lstStyle/>
        <a:p>
          <a:r>
            <a:rPr lang="en-US" dirty="0"/>
            <a:t>How accurately our proposed work can identify the new mobile application malware?</a:t>
          </a:r>
        </a:p>
      </dgm:t>
    </dgm:pt>
    <dgm:pt modelId="{9902008A-61AB-47B9-B984-B86388EC9CC6}" type="parTrans" cxnId="{3F3EA5B7-39CE-40EE-B294-5569E8352026}">
      <dgm:prSet/>
      <dgm:spPr/>
      <dgm:t>
        <a:bodyPr/>
        <a:lstStyle/>
        <a:p>
          <a:endParaRPr lang="en-US"/>
        </a:p>
      </dgm:t>
    </dgm:pt>
    <dgm:pt modelId="{28886A8C-A647-4756-8626-14A07D44B761}" type="sibTrans" cxnId="{3F3EA5B7-39CE-40EE-B294-5569E8352026}">
      <dgm:prSet/>
      <dgm:spPr/>
      <dgm:t>
        <a:bodyPr/>
        <a:lstStyle/>
        <a:p>
          <a:endParaRPr lang="en-US"/>
        </a:p>
      </dgm:t>
    </dgm:pt>
    <dgm:pt modelId="{CC819E83-0367-48F8-9A5B-643407EE2AC2}">
      <dgm:prSet/>
      <dgm:spPr/>
      <dgm:t>
        <a:bodyPr/>
        <a:lstStyle/>
        <a:p>
          <a:r>
            <a:rPr lang="en-IE" dirty="0"/>
            <a:t>How the feature selection techniques help us to achieve better accuracy?</a:t>
          </a:r>
          <a:endParaRPr lang="en-US" dirty="0"/>
        </a:p>
      </dgm:t>
    </dgm:pt>
    <dgm:pt modelId="{23027F5F-A9C2-43D0-A42A-11DDEC5F303C}" type="parTrans" cxnId="{2702D222-7C0B-46E0-B229-9EA5F0932A15}">
      <dgm:prSet/>
      <dgm:spPr/>
      <dgm:t>
        <a:bodyPr/>
        <a:lstStyle/>
        <a:p>
          <a:endParaRPr lang="en-US"/>
        </a:p>
      </dgm:t>
    </dgm:pt>
    <dgm:pt modelId="{2EF40CC6-A1E8-4DD7-9AFF-BA9B9989E3C4}" type="sibTrans" cxnId="{2702D222-7C0B-46E0-B229-9EA5F0932A15}">
      <dgm:prSet/>
      <dgm:spPr/>
      <dgm:t>
        <a:bodyPr/>
        <a:lstStyle/>
        <a:p>
          <a:endParaRPr lang="en-US"/>
        </a:p>
      </dgm:t>
    </dgm:pt>
    <dgm:pt modelId="{A563A8C1-3EE3-4ADC-9A84-3406088706C5}" type="pres">
      <dgm:prSet presAssocID="{58BB8DA2-2333-45DE-8DFB-52D913F4B7FE}" presName="Name0" presStyleCnt="0">
        <dgm:presLayoutVars>
          <dgm:dir/>
          <dgm:resizeHandles val="exact"/>
        </dgm:presLayoutVars>
      </dgm:prSet>
      <dgm:spPr/>
    </dgm:pt>
    <dgm:pt modelId="{BC5D0342-EE0F-4228-956A-36F6D9F1438B}" type="pres">
      <dgm:prSet presAssocID="{58BB8DA2-2333-45DE-8DFB-52D913F4B7FE}" presName="fgShape" presStyleLbl="fgShp" presStyleIdx="0" presStyleCnt="1"/>
      <dgm:spPr/>
    </dgm:pt>
    <dgm:pt modelId="{43CADF21-A799-4527-AABA-7306E9CFDA53}" type="pres">
      <dgm:prSet presAssocID="{58BB8DA2-2333-45DE-8DFB-52D913F4B7FE}" presName="linComp" presStyleCnt="0"/>
      <dgm:spPr/>
    </dgm:pt>
    <dgm:pt modelId="{B502A22A-B316-4788-B073-D3CC75A2A427}" type="pres">
      <dgm:prSet presAssocID="{5CDF4ADC-9155-4F11-BE61-3B3E90BA1390}" presName="compNode" presStyleCnt="0"/>
      <dgm:spPr/>
    </dgm:pt>
    <dgm:pt modelId="{BFFD2210-9ECE-426A-B648-EE007B15BD09}" type="pres">
      <dgm:prSet presAssocID="{5CDF4ADC-9155-4F11-BE61-3B3E90BA1390}" presName="bkgdShape" presStyleLbl="node1" presStyleIdx="0" presStyleCnt="2" custLinFactNeighborX="-1830"/>
      <dgm:spPr/>
    </dgm:pt>
    <dgm:pt modelId="{3E028559-74A1-4250-9E38-E4D940670ADE}" type="pres">
      <dgm:prSet presAssocID="{5CDF4ADC-9155-4F11-BE61-3B3E90BA1390}" presName="nodeTx" presStyleLbl="node1" presStyleIdx="0" presStyleCnt="2">
        <dgm:presLayoutVars>
          <dgm:bulletEnabled val="1"/>
        </dgm:presLayoutVars>
      </dgm:prSet>
      <dgm:spPr/>
    </dgm:pt>
    <dgm:pt modelId="{8D1A2A93-BD52-4414-A3F4-D55DE58F5917}" type="pres">
      <dgm:prSet presAssocID="{5CDF4ADC-9155-4F11-BE61-3B3E90BA1390}" presName="invisiNode" presStyleLbl="node1" presStyleIdx="0" presStyleCnt="2"/>
      <dgm:spPr/>
    </dgm:pt>
    <dgm:pt modelId="{5D78F462-F458-4C58-B353-4EB37B184529}" type="pres">
      <dgm:prSet presAssocID="{5CDF4ADC-9155-4F11-BE61-3B3E90BA1390}" presName="imagNod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930597-75CB-4278-9256-7C4B1BC8CA92}" type="pres">
      <dgm:prSet presAssocID="{28886A8C-A647-4756-8626-14A07D44B761}" presName="sibTrans" presStyleLbl="sibTrans2D1" presStyleIdx="0" presStyleCnt="0"/>
      <dgm:spPr/>
    </dgm:pt>
    <dgm:pt modelId="{73ACAE01-892C-420E-B8BA-3551A70C7D20}" type="pres">
      <dgm:prSet presAssocID="{CC819E83-0367-48F8-9A5B-643407EE2AC2}" presName="compNode" presStyleCnt="0"/>
      <dgm:spPr/>
    </dgm:pt>
    <dgm:pt modelId="{2012FD8E-0D9F-44C6-BF77-F241E42213AD}" type="pres">
      <dgm:prSet presAssocID="{CC819E83-0367-48F8-9A5B-643407EE2AC2}" presName="bkgdShape" presStyleLbl="node1" presStyleIdx="1" presStyleCnt="2"/>
      <dgm:spPr/>
    </dgm:pt>
    <dgm:pt modelId="{17A37F20-0DE5-46EE-A246-69F27B68A0C0}" type="pres">
      <dgm:prSet presAssocID="{CC819E83-0367-48F8-9A5B-643407EE2AC2}" presName="nodeTx" presStyleLbl="node1" presStyleIdx="1" presStyleCnt="2">
        <dgm:presLayoutVars>
          <dgm:bulletEnabled val="1"/>
        </dgm:presLayoutVars>
      </dgm:prSet>
      <dgm:spPr/>
    </dgm:pt>
    <dgm:pt modelId="{BE5490A9-8FFA-4528-BE73-5350F6F3D252}" type="pres">
      <dgm:prSet presAssocID="{CC819E83-0367-48F8-9A5B-643407EE2AC2}" presName="invisiNode" presStyleLbl="node1" presStyleIdx="1" presStyleCnt="2"/>
      <dgm:spPr/>
    </dgm:pt>
    <dgm:pt modelId="{D37FFF17-E89E-4FB4-9479-1C9C48BC032D}" type="pres">
      <dgm:prSet presAssocID="{CC819E83-0367-48F8-9A5B-643407EE2AC2}" presName="imagNod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</dgm:ptLst>
  <dgm:cxnLst>
    <dgm:cxn modelId="{9288E821-696F-4348-B31D-2BE58924F8C8}" type="presOf" srcId="{CC819E83-0367-48F8-9A5B-643407EE2AC2}" destId="{2012FD8E-0D9F-44C6-BF77-F241E42213AD}" srcOrd="0" destOrd="0" presId="urn:microsoft.com/office/officeart/2005/8/layout/hList7#1"/>
    <dgm:cxn modelId="{2702D222-7C0B-46E0-B229-9EA5F0932A15}" srcId="{58BB8DA2-2333-45DE-8DFB-52D913F4B7FE}" destId="{CC819E83-0367-48F8-9A5B-643407EE2AC2}" srcOrd="1" destOrd="0" parTransId="{23027F5F-A9C2-43D0-A42A-11DDEC5F303C}" sibTransId="{2EF40CC6-A1E8-4DD7-9AFF-BA9B9989E3C4}"/>
    <dgm:cxn modelId="{396E5B68-96C7-4F4E-B18B-17E4C11CD660}" type="presOf" srcId="{58BB8DA2-2333-45DE-8DFB-52D913F4B7FE}" destId="{A563A8C1-3EE3-4ADC-9A84-3406088706C5}" srcOrd="0" destOrd="0" presId="urn:microsoft.com/office/officeart/2005/8/layout/hList7#1"/>
    <dgm:cxn modelId="{DA67F052-0687-4598-9F9D-D71D5EFA2B2C}" type="presOf" srcId="{28886A8C-A647-4756-8626-14A07D44B761}" destId="{CE930597-75CB-4278-9256-7C4B1BC8CA92}" srcOrd="0" destOrd="0" presId="urn:microsoft.com/office/officeart/2005/8/layout/hList7#1"/>
    <dgm:cxn modelId="{5D356E90-62DA-4E71-A616-A2E7B843F6C8}" type="presOf" srcId="{5CDF4ADC-9155-4F11-BE61-3B3E90BA1390}" destId="{BFFD2210-9ECE-426A-B648-EE007B15BD09}" srcOrd="0" destOrd="0" presId="urn:microsoft.com/office/officeart/2005/8/layout/hList7#1"/>
    <dgm:cxn modelId="{3F3EA5B7-39CE-40EE-B294-5569E8352026}" srcId="{58BB8DA2-2333-45DE-8DFB-52D913F4B7FE}" destId="{5CDF4ADC-9155-4F11-BE61-3B3E90BA1390}" srcOrd="0" destOrd="0" parTransId="{9902008A-61AB-47B9-B984-B86388EC9CC6}" sibTransId="{28886A8C-A647-4756-8626-14A07D44B761}"/>
    <dgm:cxn modelId="{0CE1DAD2-7612-4820-9342-6194EA88253B}" type="presOf" srcId="{5CDF4ADC-9155-4F11-BE61-3B3E90BA1390}" destId="{3E028559-74A1-4250-9E38-E4D940670ADE}" srcOrd="1" destOrd="0" presId="urn:microsoft.com/office/officeart/2005/8/layout/hList7#1"/>
    <dgm:cxn modelId="{AA0AECFF-FB8A-46B6-AE2B-681A29113A86}" type="presOf" srcId="{CC819E83-0367-48F8-9A5B-643407EE2AC2}" destId="{17A37F20-0DE5-46EE-A246-69F27B68A0C0}" srcOrd="1" destOrd="0" presId="urn:microsoft.com/office/officeart/2005/8/layout/hList7#1"/>
    <dgm:cxn modelId="{6E1E55FD-915D-494A-B2EB-03723E129AF4}" type="presParOf" srcId="{A563A8C1-3EE3-4ADC-9A84-3406088706C5}" destId="{BC5D0342-EE0F-4228-956A-36F6D9F1438B}" srcOrd="0" destOrd="0" presId="urn:microsoft.com/office/officeart/2005/8/layout/hList7#1"/>
    <dgm:cxn modelId="{72F57176-C058-477D-9589-EA0572D9BC59}" type="presParOf" srcId="{A563A8C1-3EE3-4ADC-9A84-3406088706C5}" destId="{43CADF21-A799-4527-AABA-7306E9CFDA53}" srcOrd="1" destOrd="0" presId="urn:microsoft.com/office/officeart/2005/8/layout/hList7#1"/>
    <dgm:cxn modelId="{AF926835-D081-4D66-B2D6-597EB2D2C9FD}" type="presParOf" srcId="{43CADF21-A799-4527-AABA-7306E9CFDA53}" destId="{B502A22A-B316-4788-B073-D3CC75A2A427}" srcOrd="0" destOrd="0" presId="urn:microsoft.com/office/officeart/2005/8/layout/hList7#1"/>
    <dgm:cxn modelId="{A9ABA3FB-8EEF-426E-9E40-A6844D786608}" type="presParOf" srcId="{B502A22A-B316-4788-B073-D3CC75A2A427}" destId="{BFFD2210-9ECE-426A-B648-EE007B15BD09}" srcOrd="0" destOrd="0" presId="urn:microsoft.com/office/officeart/2005/8/layout/hList7#1"/>
    <dgm:cxn modelId="{A9196B57-0432-42EF-AC0E-A5A63643793B}" type="presParOf" srcId="{B502A22A-B316-4788-B073-D3CC75A2A427}" destId="{3E028559-74A1-4250-9E38-E4D940670ADE}" srcOrd="1" destOrd="0" presId="urn:microsoft.com/office/officeart/2005/8/layout/hList7#1"/>
    <dgm:cxn modelId="{A19B5809-A5AE-437F-9F00-B93E4CEEB8A0}" type="presParOf" srcId="{B502A22A-B316-4788-B073-D3CC75A2A427}" destId="{8D1A2A93-BD52-4414-A3F4-D55DE58F5917}" srcOrd="2" destOrd="0" presId="urn:microsoft.com/office/officeart/2005/8/layout/hList7#1"/>
    <dgm:cxn modelId="{14375085-A2AD-4D8B-B931-A22026D2C95C}" type="presParOf" srcId="{B502A22A-B316-4788-B073-D3CC75A2A427}" destId="{5D78F462-F458-4C58-B353-4EB37B184529}" srcOrd="3" destOrd="0" presId="urn:microsoft.com/office/officeart/2005/8/layout/hList7#1"/>
    <dgm:cxn modelId="{6FB95561-ECF1-4317-B89C-6B01C062F953}" type="presParOf" srcId="{43CADF21-A799-4527-AABA-7306E9CFDA53}" destId="{CE930597-75CB-4278-9256-7C4B1BC8CA92}" srcOrd="1" destOrd="0" presId="urn:microsoft.com/office/officeart/2005/8/layout/hList7#1"/>
    <dgm:cxn modelId="{36B413AC-8C29-4169-9CFB-82026ED3791F}" type="presParOf" srcId="{43CADF21-A799-4527-AABA-7306E9CFDA53}" destId="{73ACAE01-892C-420E-B8BA-3551A70C7D20}" srcOrd="2" destOrd="0" presId="urn:microsoft.com/office/officeart/2005/8/layout/hList7#1"/>
    <dgm:cxn modelId="{6239D8B6-1B15-4391-B538-4A75A6C5D036}" type="presParOf" srcId="{73ACAE01-892C-420E-B8BA-3551A70C7D20}" destId="{2012FD8E-0D9F-44C6-BF77-F241E42213AD}" srcOrd="0" destOrd="0" presId="urn:microsoft.com/office/officeart/2005/8/layout/hList7#1"/>
    <dgm:cxn modelId="{D2EFD34F-3671-4A0D-BFB0-AD2E731ECC17}" type="presParOf" srcId="{73ACAE01-892C-420E-B8BA-3551A70C7D20}" destId="{17A37F20-0DE5-46EE-A246-69F27B68A0C0}" srcOrd="1" destOrd="0" presId="urn:microsoft.com/office/officeart/2005/8/layout/hList7#1"/>
    <dgm:cxn modelId="{595A54E8-CD24-4B63-BE5D-718A82744E9E}" type="presParOf" srcId="{73ACAE01-892C-420E-B8BA-3551A70C7D20}" destId="{BE5490A9-8FFA-4528-BE73-5350F6F3D252}" srcOrd="2" destOrd="0" presId="urn:microsoft.com/office/officeart/2005/8/layout/hList7#1"/>
    <dgm:cxn modelId="{7C3CBB4F-471E-42D4-BF67-76B4FE1D0768}" type="presParOf" srcId="{73ACAE01-892C-420E-B8BA-3551A70C7D20}" destId="{D37FFF17-E89E-4FB4-9479-1C9C48BC032D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4F7F3-0E60-4ED2-8F7B-A5D61EF50A9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922030-61E9-4649-B843-4CEE8A88A8AD}">
      <dgm:prSet/>
      <dgm:spPr/>
      <dgm:t>
        <a:bodyPr/>
        <a:lstStyle/>
        <a:p>
          <a:r>
            <a:rPr lang="en-IN" dirty="0"/>
            <a:t>Decision Tree (DT)</a:t>
          </a:r>
        </a:p>
      </dgm:t>
    </dgm:pt>
    <dgm:pt modelId="{4DBF4C36-DE16-4D2C-A062-334D3A7C0FF2}" type="parTrans" cxnId="{91BC4C7D-522E-4D72-804E-26A60B234749}">
      <dgm:prSet/>
      <dgm:spPr/>
      <dgm:t>
        <a:bodyPr/>
        <a:lstStyle/>
        <a:p>
          <a:endParaRPr lang="en-IN"/>
        </a:p>
      </dgm:t>
    </dgm:pt>
    <dgm:pt modelId="{576BBB66-6F8B-4338-9119-3F07DBA9C2CC}" type="sibTrans" cxnId="{91BC4C7D-522E-4D72-804E-26A60B234749}">
      <dgm:prSet/>
      <dgm:spPr/>
      <dgm:t>
        <a:bodyPr/>
        <a:lstStyle/>
        <a:p>
          <a:endParaRPr lang="en-IN"/>
        </a:p>
      </dgm:t>
    </dgm:pt>
    <dgm:pt modelId="{126CF481-8F0D-40F4-88F9-9CBE713FAEC2}">
      <dgm:prSet/>
      <dgm:spPr/>
      <dgm:t>
        <a:bodyPr/>
        <a:lstStyle/>
        <a:p>
          <a:r>
            <a:rPr lang="en-IN" dirty="0"/>
            <a:t>Support Vector Machine (SVM)</a:t>
          </a:r>
        </a:p>
      </dgm:t>
    </dgm:pt>
    <dgm:pt modelId="{1DEFE8D2-56E6-4DA0-A544-ED9708FC8161}" type="parTrans" cxnId="{6EF383C9-68C6-4C58-80E9-7C40EACA0886}">
      <dgm:prSet/>
      <dgm:spPr/>
      <dgm:t>
        <a:bodyPr/>
        <a:lstStyle/>
        <a:p>
          <a:endParaRPr lang="en-IN"/>
        </a:p>
      </dgm:t>
    </dgm:pt>
    <dgm:pt modelId="{0942629C-BDB7-4118-9E48-838722C347DD}" type="sibTrans" cxnId="{6EF383C9-68C6-4C58-80E9-7C40EACA0886}">
      <dgm:prSet/>
      <dgm:spPr/>
      <dgm:t>
        <a:bodyPr/>
        <a:lstStyle/>
        <a:p>
          <a:endParaRPr lang="en-IN"/>
        </a:p>
      </dgm:t>
    </dgm:pt>
    <dgm:pt modelId="{BD7805C8-A40B-4CB5-9CC2-4A14EFCCC4F9}">
      <dgm:prSet/>
      <dgm:spPr/>
      <dgm:t>
        <a:bodyPr/>
        <a:lstStyle/>
        <a:p>
          <a:r>
            <a:rPr lang="en-IN" dirty="0"/>
            <a:t>Naïve </a:t>
          </a:r>
          <a:r>
            <a:rPr lang="en-IN" dirty="0" err="1"/>
            <a:t>Bayes</a:t>
          </a:r>
          <a:r>
            <a:rPr lang="en-IN" dirty="0"/>
            <a:t> (NB)</a:t>
          </a:r>
        </a:p>
      </dgm:t>
    </dgm:pt>
    <dgm:pt modelId="{C7BA84DD-A935-4130-A3D7-1B9B0AC3F202}" type="parTrans" cxnId="{09D19BAC-F8B8-4A4C-AD92-F58C6E1D8A29}">
      <dgm:prSet/>
      <dgm:spPr/>
      <dgm:t>
        <a:bodyPr/>
        <a:lstStyle/>
        <a:p>
          <a:endParaRPr lang="en-IN"/>
        </a:p>
      </dgm:t>
    </dgm:pt>
    <dgm:pt modelId="{7CC38764-E0F8-4DE7-8F0F-074C71337D4A}" type="sibTrans" cxnId="{09D19BAC-F8B8-4A4C-AD92-F58C6E1D8A29}">
      <dgm:prSet/>
      <dgm:spPr/>
      <dgm:t>
        <a:bodyPr/>
        <a:lstStyle/>
        <a:p>
          <a:endParaRPr lang="en-IN"/>
        </a:p>
      </dgm:t>
    </dgm:pt>
    <dgm:pt modelId="{D94B19D6-B193-403C-974A-BA2116812FDE}">
      <dgm:prSet/>
      <dgm:spPr/>
      <dgm:t>
        <a:bodyPr/>
        <a:lstStyle/>
        <a:p>
          <a:r>
            <a:rPr lang="en-IN" dirty="0"/>
            <a:t>Gradient Boost Classifier (GB)</a:t>
          </a:r>
        </a:p>
      </dgm:t>
    </dgm:pt>
    <dgm:pt modelId="{80EAB1C7-9D31-470E-B00E-C4CB3C3415C9}" type="parTrans" cxnId="{457F9FE3-367B-46B7-9EDA-85860C1040B7}">
      <dgm:prSet/>
      <dgm:spPr/>
      <dgm:t>
        <a:bodyPr/>
        <a:lstStyle/>
        <a:p>
          <a:endParaRPr lang="en-IN"/>
        </a:p>
      </dgm:t>
    </dgm:pt>
    <dgm:pt modelId="{B16E3281-B7A0-4D8F-97EA-51F9D86C91BE}" type="sibTrans" cxnId="{457F9FE3-367B-46B7-9EDA-85860C1040B7}">
      <dgm:prSet/>
      <dgm:spPr/>
      <dgm:t>
        <a:bodyPr/>
        <a:lstStyle/>
        <a:p>
          <a:endParaRPr lang="en-IN"/>
        </a:p>
      </dgm:t>
    </dgm:pt>
    <dgm:pt modelId="{2BBCDC42-A098-4BC3-B759-F398949E5088}" type="pres">
      <dgm:prSet presAssocID="{D3D4F7F3-0E60-4ED2-8F7B-A5D61EF50A94}" presName="linear" presStyleCnt="0">
        <dgm:presLayoutVars>
          <dgm:dir/>
          <dgm:animLvl val="lvl"/>
          <dgm:resizeHandles val="exact"/>
        </dgm:presLayoutVars>
      </dgm:prSet>
      <dgm:spPr/>
    </dgm:pt>
    <dgm:pt modelId="{49D866FE-E38F-47E9-B312-F5F3B9A8E0DE}" type="pres">
      <dgm:prSet presAssocID="{E6922030-61E9-4649-B843-4CEE8A88A8AD}" presName="parentLin" presStyleCnt="0"/>
      <dgm:spPr/>
    </dgm:pt>
    <dgm:pt modelId="{035829DB-E524-4EC0-9712-89C000541481}" type="pres">
      <dgm:prSet presAssocID="{E6922030-61E9-4649-B843-4CEE8A88A8AD}" presName="parentLeftMargin" presStyleLbl="node1" presStyleIdx="0" presStyleCnt="4"/>
      <dgm:spPr/>
    </dgm:pt>
    <dgm:pt modelId="{C499B64F-6CB3-43EE-9DF0-F2BDB678A29E}" type="pres">
      <dgm:prSet presAssocID="{E6922030-61E9-4649-B843-4CEE8A88A8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DC83D5-2C2E-4EBF-BF94-EB0F0F6F5435}" type="pres">
      <dgm:prSet presAssocID="{E6922030-61E9-4649-B843-4CEE8A88A8AD}" presName="negativeSpace" presStyleCnt="0"/>
      <dgm:spPr/>
    </dgm:pt>
    <dgm:pt modelId="{25F52C98-2804-4272-9D17-F7557D2F6221}" type="pres">
      <dgm:prSet presAssocID="{E6922030-61E9-4649-B843-4CEE8A88A8AD}" presName="childText" presStyleLbl="conFgAcc1" presStyleIdx="0" presStyleCnt="4">
        <dgm:presLayoutVars>
          <dgm:bulletEnabled val="1"/>
        </dgm:presLayoutVars>
      </dgm:prSet>
      <dgm:spPr/>
    </dgm:pt>
    <dgm:pt modelId="{12985B63-BB81-49E7-B9D5-5C0F6B880814}" type="pres">
      <dgm:prSet presAssocID="{576BBB66-6F8B-4338-9119-3F07DBA9C2CC}" presName="spaceBetweenRectangles" presStyleCnt="0"/>
      <dgm:spPr/>
    </dgm:pt>
    <dgm:pt modelId="{2A03CC28-4EFA-4227-AD15-38F4F4346F6D}" type="pres">
      <dgm:prSet presAssocID="{126CF481-8F0D-40F4-88F9-9CBE713FAEC2}" presName="parentLin" presStyleCnt="0"/>
      <dgm:spPr/>
    </dgm:pt>
    <dgm:pt modelId="{7CE530A7-D9FE-4A92-8513-E782FA660CD6}" type="pres">
      <dgm:prSet presAssocID="{126CF481-8F0D-40F4-88F9-9CBE713FAEC2}" presName="parentLeftMargin" presStyleLbl="node1" presStyleIdx="0" presStyleCnt="4"/>
      <dgm:spPr/>
    </dgm:pt>
    <dgm:pt modelId="{394446C0-9A3C-48B2-BF84-CCE3627A8B68}" type="pres">
      <dgm:prSet presAssocID="{126CF481-8F0D-40F4-88F9-9CBE713FAE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11B442-62F4-4D65-B254-8A2C89A6A9C9}" type="pres">
      <dgm:prSet presAssocID="{126CF481-8F0D-40F4-88F9-9CBE713FAEC2}" presName="negativeSpace" presStyleCnt="0"/>
      <dgm:spPr/>
    </dgm:pt>
    <dgm:pt modelId="{590EB0E8-25F6-4187-BFB1-BE9EE57C786F}" type="pres">
      <dgm:prSet presAssocID="{126CF481-8F0D-40F4-88F9-9CBE713FAEC2}" presName="childText" presStyleLbl="conFgAcc1" presStyleIdx="1" presStyleCnt="4">
        <dgm:presLayoutVars>
          <dgm:bulletEnabled val="1"/>
        </dgm:presLayoutVars>
      </dgm:prSet>
      <dgm:spPr/>
    </dgm:pt>
    <dgm:pt modelId="{6F6CEF5B-11C5-465B-8F8D-4A767AA4BB34}" type="pres">
      <dgm:prSet presAssocID="{0942629C-BDB7-4118-9E48-838722C347DD}" presName="spaceBetweenRectangles" presStyleCnt="0"/>
      <dgm:spPr/>
    </dgm:pt>
    <dgm:pt modelId="{C2DA416B-467B-4AAD-BC15-2301C612E6F1}" type="pres">
      <dgm:prSet presAssocID="{BD7805C8-A40B-4CB5-9CC2-4A14EFCCC4F9}" presName="parentLin" presStyleCnt="0"/>
      <dgm:spPr/>
    </dgm:pt>
    <dgm:pt modelId="{8763C0EE-3259-478B-962E-429BA49390C0}" type="pres">
      <dgm:prSet presAssocID="{BD7805C8-A40B-4CB5-9CC2-4A14EFCCC4F9}" presName="parentLeftMargin" presStyleLbl="node1" presStyleIdx="1" presStyleCnt="4"/>
      <dgm:spPr/>
    </dgm:pt>
    <dgm:pt modelId="{5DFB3DE0-299F-4857-BB70-5E5F9A684FC7}" type="pres">
      <dgm:prSet presAssocID="{BD7805C8-A40B-4CB5-9CC2-4A14EFCCC4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61EA0E-5155-4A65-A545-B70A7B4F1D35}" type="pres">
      <dgm:prSet presAssocID="{BD7805C8-A40B-4CB5-9CC2-4A14EFCCC4F9}" presName="negativeSpace" presStyleCnt="0"/>
      <dgm:spPr/>
    </dgm:pt>
    <dgm:pt modelId="{2A7F0E82-D8CA-4892-B30A-EC6CAB9ADE10}" type="pres">
      <dgm:prSet presAssocID="{BD7805C8-A40B-4CB5-9CC2-4A14EFCCC4F9}" presName="childText" presStyleLbl="conFgAcc1" presStyleIdx="2" presStyleCnt="4">
        <dgm:presLayoutVars>
          <dgm:bulletEnabled val="1"/>
        </dgm:presLayoutVars>
      </dgm:prSet>
      <dgm:spPr/>
    </dgm:pt>
    <dgm:pt modelId="{B01D7F0F-2BA7-42D3-B1C0-AC805E29016D}" type="pres">
      <dgm:prSet presAssocID="{7CC38764-E0F8-4DE7-8F0F-074C71337D4A}" presName="spaceBetweenRectangles" presStyleCnt="0"/>
      <dgm:spPr/>
    </dgm:pt>
    <dgm:pt modelId="{352EB7A8-D210-4019-A1C9-58BE394E57C5}" type="pres">
      <dgm:prSet presAssocID="{D94B19D6-B193-403C-974A-BA2116812FDE}" presName="parentLin" presStyleCnt="0"/>
      <dgm:spPr/>
    </dgm:pt>
    <dgm:pt modelId="{00A9AC17-279C-4314-A425-BC18F2FB83E4}" type="pres">
      <dgm:prSet presAssocID="{D94B19D6-B193-403C-974A-BA2116812FDE}" presName="parentLeftMargin" presStyleLbl="node1" presStyleIdx="2" presStyleCnt="4"/>
      <dgm:spPr/>
    </dgm:pt>
    <dgm:pt modelId="{A10A83BB-79F2-45E3-B592-58FEE389BB1C}" type="pres">
      <dgm:prSet presAssocID="{D94B19D6-B193-403C-974A-BA2116812F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0CB722-0272-49DF-A351-FEE189BF10EB}" type="pres">
      <dgm:prSet presAssocID="{D94B19D6-B193-403C-974A-BA2116812FDE}" presName="negativeSpace" presStyleCnt="0"/>
      <dgm:spPr/>
    </dgm:pt>
    <dgm:pt modelId="{E80FCF06-BC26-4388-BD99-D29C61730EAA}" type="pres">
      <dgm:prSet presAssocID="{D94B19D6-B193-403C-974A-BA2116812F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05A108-3FAE-4E60-B74E-634D14F0A371}" type="presOf" srcId="{E6922030-61E9-4649-B843-4CEE8A88A8AD}" destId="{035829DB-E524-4EC0-9712-89C000541481}" srcOrd="0" destOrd="0" presId="urn:microsoft.com/office/officeart/2005/8/layout/list1"/>
    <dgm:cxn modelId="{EB1FDF38-2043-436F-9C89-C51BAC97FACF}" type="presOf" srcId="{BD7805C8-A40B-4CB5-9CC2-4A14EFCCC4F9}" destId="{5DFB3DE0-299F-4857-BB70-5E5F9A684FC7}" srcOrd="1" destOrd="0" presId="urn:microsoft.com/office/officeart/2005/8/layout/list1"/>
    <dgm:cxn modelId="{0339403F-2273-4F61-A126-2F7E0BC728AA}" type="presOf" srcId="{126CF481-8F0D-40F4-88F9-9CBE713FAEC2}" destId="{394446C0-9A3C-48B2-BF84-CCE3627A8B68}" srcOrd="1" destOrd="0" presId="urn:microsoft.com/office/officeart/2005/8/layout/list1"/>
    <dgm:cxn modelId="{A6396554-82E7-4A61-BEC3-06F7605D4FBF}" type="presOf" srcId="{D94B19D6-B193-403C-974A-BA2116812FDE}" destId="{00A9AC17-279C-4314-A425-BC18F2FB83E4}" srcOrd="0" destOrd="0" presId="urn:microsoft.com/office/officeart/2005/8/layout/list1"/>
    <dgm:cxn modelId="{BB87125A-4FEF-43B5-9498-FEFBDB8885D8}" type="presOf" srcId="{BD7805C8-A40B-4CB5-9CC2-4A14EFCCC4F9}" destId="{8763C0EE-3259-478B-962E-429BA49390C0}" srcOrd="0" destOrd="0" presId="urn:microsoft.com/office/officeart/2005/8/layout/list1"/>
    <dgm:cxn modelId="{91BC4C7D-522E-4D72-804E-26A60B234749}" srcId="{D3D4F7F3-0E60-4ED2-8F7B-A5D61EF50A94}" destId="{E6922030-61E9-4649-B843-4CEE8A88A8AD}" srcOrd="0" destOrd="0" parTransId="{4DBF4C36-DE16-4D2C-A062-334D3A7C0FF2}" sibTransId="{576BBB66-6F8B-4338-9119-3F07DBA9C2CC}"/>
    <dgm:cxn modelId="{D497C08B-72DD-4E98-9FA6-E885D47CAABF}" type="presOf" srcId="{E6922030-61E9-4649-B843-4CEE8A88A8AD}" destId="{C499B64F-6CB3-43EE-9DF0-F2BDB678A29E}" srcOrd="1" destOrd="0" presId="urn:microsoft.com/office/officeart/2005/8/layout/list1"/>
    <dgm:cxn modelId="{F8F10CA3-CBB1-45A3-A440-5C79038F10C1}" type="presOf" srcId="{D3D4F7F3-0E60-4ED2-8F7B-A5D61EF50A94}" destId="{2BBCDC42-A098-4BC3-B759-F398949E5088}" srcOrd="0" destOrd="0" presId="urn:microsoft.com/office/officeart/2005/8/layout/list1"/>
    <dgm:cxn modelId="{09D19BAC-F8B8-4A4C-AD92-F58C6E1D8A29}" srcId="{D3D4F7F3-0E60-4ED2-8F7B-A5D61EF50A94}" destId="{BD7805C8-A40B-4CB5-9CC2-4A14EFCCC4F9}" srcOrd="2" destOrd="0" parTransId="{C7BA84DD-A935-4130-A3D7-1B9B0AC3F202}" sibTransId="{7CC38764-E0F8-4DE7-8F0F-074C71337D4A}"/>
    <dgm:cxn modelId="{04E89AAE-BCED-4203-8A94-A9FCCB39755B}" type="presOf" srcId="{D94B19D6-B193-403C-974A-BA2116812FDE}" destId="{A10A83BB-79F2-45E3-B592-58FEE389BB1C}" srcOrd="1" destOrd="0" presId="urn:microsoft.com/office/officeart/2005/8/layout/list1"/>
    <dgm:cxn modelId="{6EF383C9-68C6-4C58-80E9-7C40EACA0886}" srcId="{D3D4F7F3-0E60-4ED2-8F7B-A5D61EF50A94}" destId="{126CF481-8F0D-40F4-88F9-9CBE713FAEC2}" srcOrd="1" destOrd="0" parTransId="{1DEFE8D2-56E6-4DA0-A544-ED9708FC8161}" sibTransId="{0942629C-BDB7-4118-9E48-838722C347DD}"/>
    <dgm:cxn modelId="{457F9FE3-367B-46B7-9EDA-85860C1040B7}" srcId="{D3D4F7F3-0E60-4ED2-8F7B-A5D61EF50A94}" destId="{D94B19D6-B193-403C-974A-BA2116812FDE}" srcOrd="3" destOrd="0" parTransId="{80EAB1C7-9D31-470E-B00E-C4CB3C3415C9}" sibTransId="{B16E3281-B7A0-4D8F-97EA-51F9D86C91BE}"/>
    <dgm:cxn modelId="{43B5ADE8-4781-4AE4-98E2-9B649D2DB80E}" type="presOf" srcId="{126CF481-8F0D-40F4-88F9-9CBE713FAEC2}" destId="{7CE530A7-D9FE-4A92-8513-E782FA660CD6}" srcOrd="0" destOrd="0" presId="urn:microsoft.com/office/officeart/2005/8/layout/list1"/>
    <dgm:cxn modelId="{262F1225-88AE-400A-96ED-3DB1770EEBEB}" type="presParOf" srcId="{2BBCDC42-A098-4BC3-B759-F398949E5088}" destId="{49D866FE-E38F-47E9-B312-F5F3B9A8E0DE}" srcOrd="0" destOrd="0" presId="urn:microsoft.com/office/officeart/2005/8/layout/list1"/>
    <dgm:cxn modelId="{9DBA548F-9A74-41C7-A39B-047E33FD4542}" type="presParOf" srcId="{49D866FE-E38F-47E9-B312-F5F3B9A8E0DE}" destId="{035829DB-E524-4EC0-9712-89C000541481}" srcOrd="0" destOrd="0" presId="urn:microsoft.com/office/officeart/2005/8/layout/list1"/>
    <dgm:cxn modelId="{1AB7E1EF-DE83-400C-A953-386D6AF13BB9}" type="presParOf" srcId="{49D866FE-E38F-47E9-B312-F5F3B9A8E0DE}" destId="{C499B64F-6CB3-43EE-9DF0-F2BDB678A29E}" srcOrd="1" destOrd="0" presId="urn:microsoft.com/office/officeart/2005/8/layout/list1"/>
    <dgm:cxn modelId="{2DABFA3D-22F4-4BEE-AF52-7163207CB615}" type="presParOf" srcId="{2BBCDC42-A098-4BC3-B759-F398949E5088}" destId="{BFDC83D5-2C2E-4EBF-BF94-EB0F0F6F5435}" srcOrd="1" destOrd="0" presId="urn:microsoft.com/office/officeart/2005/8/layout/list1"/>
    <dgm:cxn modelId="{7149A388-0F0A-4D3C-9686-C9EDF9283390}" type="presParOf" srcId="{2BBCDC42-A098-4BC3-B759-F398949E5088}" destId="{25F52C98-2804-4272-9D17-F7557D2F6221}" srcOrd="2" destOrd="0" presId="urn:microsoft.com/office/officeart/2005/8/layout/list1"/>
    <dgm:cxn modelId="{734ECAED-6EEC-4F20-AB55-2B5C31E1CF90}" type="presParOf" srcId="{2BBCDC42-A098-4BC3-B759-F398949E5088}" destId="{12985B63-BB81-49E7-B9D5-5C0F6B880814}" srcOrd="3" destOrd="0" presId="urn:microsoft.com/office/officeart/2005/8/layout/list1"/>
    <dgm:cxn modelId="{D91A3285-8140-4D65-8306-3D1F4A0F5310}" type="presParOf" srcId="{2BBCDC42-A098-4BC3-B759-F398949E5088}" destId="{2A03CC28-4EFA-4227-AD15-38F4F4346F6D}" srcOrd="4" destOrd="0" presId="urn:microsoft.com/office/officeart/2005/8/layout/list1"/>
    <dgm:cxn modelId="{33BA5831-AACD-4C61-85DE-F983F2FD0F77}" type="presParOf" srcId="{2A03CC28-4EFA-4227-AD15-38F4F4346F6D}" destId="{7CE530A7-D9FE-4A92-8513-E782FA660CD6}" srcOrd="0" destOrd="0" presId="urn:microsoft.com/office/officeart/2005/8/layout/list1"/>
    <dgm:cxn modelId="{4903DAB0-249F-4709-84DA-23609DF0F4F4}" type="presParOf" srcId="{2A03CC28-4EFA-4227-AD15-38F4F4346F6D}" destId="{394446C0-9A3C-48B2-BF84-CCE3627A8B68}" srcOrd="1" destOrd="0" presId="urn:microsoft.com/office/officeart/2005/8/layout/list1"/>
    <dgm:cxn modelId="{FC790A8D-A61F-4C65-9E76-46F5765EAC10}" type="presParOf" srcId="{2BBCDC42-A098-4BC3-B759-F398949E5088}" destId="{7311B442-62F4-4D65-B254-8A2C89A6A9C9}" srcOrd="5" destOrd="0" presId="urn:microsoft.com/office/officeart/2005/8/layout/list1"/>
    <dgm:cxn modelId="{7757F5F3-CB15-423F-AB85-311764E5B808}" type="presParOf" srcId="{2BBCDC42-A098-4BC3-B759-F398949E5088}" destId="{590EB0E8-25F6-4187-BFB1-BE9EE57C786F}" srcOrd="6" destOrd="0" presId="urn:microsoft.com/office/officeart/2005/8/layout/list1"/>
    <dgm:cxn modelId="{4B9767F0-82B1-4E0E-A98C-2DFFE530B3CB}" type="presParOf" srcId="{2BBCDC42-A098-4BC3-B759-F398949E5088}" destId="{6F6CEF5B-11C5-465B-8F8D-4A767AA4BB34}" srcOrd="7" destOrd="0" presId="urn:microsoft.com/office/officeart/2005/8/layout/list1"/>
    <dgm:cxn modelId="{EB36B801-7E1F-43AA-87B1-2C24AB0A5923}" type="presParOf" srcId="{2BBCDC42-A098-4BC3-B759-F398949E5088}" destId="{C2DA416B-467B-4AAD-BC15-2301C612E6F1}" srcOrd="8" destOrd="0" presId="urn:microsoft.com/office/officeart/2005/8/layout/list1"/>
    <dgm:cxn modelId="{1A30F93F-4E78-47C3-A689-B0BB57D0AA25}" type="presParOf" srcId="{C2DA416B-467B-4AAD-BC15-2301C612E6F1}" destId="{8763C0EE-3259-478B-962E-429BA49390C0}" srcOrd="0" destOrd="0" presId="urn:microsoft.com/office/officeart/2005/8/layout/list1"/>
    <dgm:cxn modelId="{49BF375C-0F2D-429F-B71D-497DA20318F0}" type="presParOf" srcId="{C2DA416B-467B-4AAD-BC15-2301C612E6F1}" destId="{5DFB3DE0-299F-4857-BB70-5E5F9A684FC7}" srcOrd="1" destOrd="0" presId="urn:microsoft.com/office/officeart/2005/8/layout/list1"/>
    <dgm:cxn modelId="{1E8E5B1F-10CD-4614-ADD3-7D9EF35E7D79}" type="presParOf" srcId="{2BBCDC42-A098-4BC3-B759-F398949E5088}" destId="{BA61EA0E-5155-4A65-A545-B70A7B4F1D35}" srcOrd="9" destOrd="0" presId="urn:microsoft.com/office/officeart/2005/8/layout/list1"/>
    <dgm:cxn modelId="{41034564-36E3-4DA3-91DD-24B32AAB2CAF}" type="presParOf" srcId="{2BBCDC42-A098-4BC3-B759-F398949E5088}" destId="{2A7F0E82-D8CA-4892-B30A-EC6CAB9ADE10}" srcOrd="10" destOrd="0" presId="urn:microsoft.com/office/officeart/2005/8/layout/list1"/>
    <dgm:cxn modelId="{ED3EB253-13EA-4B8E-9150-BADF6934CDC7}" type="presParOf" srcId="{2BBCDC42-A098-4BC3-B759-F398949E5088}" destId="{B01D7F0F-2BA7-42D3-B1C0-AC805E29016D}" srcOrd="11" destOrd="0" presId="urn:microsoft.com/office/officeart/2005/8/layout/list1"/>
    <dgm:cxn modelId="{CC2D35D6-221E-4FA6-AD82-567E96D3A6A8}" type="presParOf" srcId="{2BBCDC42-A098-4BC3-B759-F398949E5088}" destId="{352EB7A8-D210-4019-A1C9-58BE394E57C5}" srcOrd="12" destOrd="0" presId="urn:microsoft.com/office/officeart/2005/8/layout/list1"/>
    <dgm:cxn modelId="{D360672B-B619-4BE6-B782-ACCED1D4F073}" type="presParOf" srcId="{352EB7A8-D210-4019-A1C9-58BE394E57C5}" destId="{00A9AC17-279C-4314-A425-BC18F2FB83E4}" srcOrd="0" destOrd="0" presId="urn:microsoft.com/office/officeart/2005/8/layout/list1"/>
    <dgm:cxn modelId="{3DD85D9D-5F02-48AF-A97D-1EFBE22B2BA9}" type="presParOf" srcId="{352EB7A8-D210-4019-A1C9-58BE394E57C5}" destId="{A10A83BB-79F2-45E3-B592-58FEE389BB1C}" srcOrd="1" destOrd="0" presId="urn:microsoft.com/office/officeart/2005/8/layout/list1"/>
    <dgm:cxn modelId="{590376E2-DCE4-4382-BAE5-2E08022103A6}" type="presParOf" srcId="{2BBCDC42-A098-4BC3-B759-F398949E5088}" destId="{640CB722-0272-49DF-A351-FEE189BF10EB}" srcOrd="13" destOrd="0" presId="urn:microsoft.com/office/officeart/2005/8/layout/list1"/>
    <dgm:cxn modelId="{DE9741CA-C336-4E4F-B9B7-CEDE9D6FA1D1}" type="presParOf" srcId="{2BBCDC42-A098-4BC3-B759-F398949E5088}" destId="{E80FCF06-BC26-4388-BD99-D29C61730EA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FBFC44-B9C9-4134-B92B-275C4C93A5BC}" type="doc">
      <dgm:prSet loTypeId="urn:microsoft.com/office/officeart/2005/8/layout/venn3#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93AAA-5F91-442F-9820-31DD5AD922AD}">
      <dgm:prSet custT="1"/>
      <dgm:spPr/>
      <dgm:t>
        <a:bodyPr/>
        <a:lstStyle/>
        <a:p>
          <a:r>
            <a:rPr lang="en-IN" sz="2000" dirty="0"/>
            <a:t>F1-Score</a:t>
          </a:r>
        </a:p>
      </dgm:t>
    </dgm:pt>
    <dgm:pt modelId="{40F82CF5-4AF0-4DAB-AE36-9796FFA8EBB4}" type="parTrans" cxnId="{6D22BF29-E459-4E8C-97A3-9D97B76BF7C0}">
      <dgm:prSet/>
      <dgm:spPr/>
      <dgm:t>
        <a:bodyPr/>
        <a:lstStyle/>
        <a:p>
          <a:endParaRPr lang="en-IN"/>
        </a:p>
      </dgm:t>
    </dgm:pt>
    <dgm:pt modelId="{9108F494-6B96-436C-A016-83B9E1431A9B}" type="sibTrans" cxnId="{6D22BF29-E459-4E8C-97A3-9D97B76BF7C0}">
      <dgm:prSet/>
      <dgm:spPr/>
      <dgm:t>
        <a:bodyPr/>
        <a:lstStyle/>
        <a:p>
          <a:endParaRPr lang="en-IN"/>
        </a:p>
      </dgm:t>
    </dgm:pt>
    <dgm:pt modelId="{B7283911-42B3-4851-9E9F-61DF947EA441}">
      <dgm:prSet custT="1"/>
      <dgm:spPr/>
      <dgm:t>
        <a:bodyPr/>
        <a:lstStyle/>
        <a:p>
          <a:r>
            <a:rPr lang="en-IN" sz="2000" dirty="0"/>
            <a:t>Accuracy</a:t>
          </a:r>
        </a:p>
      </dgm:t>
    </dgm:pt>
    <dgm:pt modelId="{27489862-060D-4DCF-BB0A-2D228AC41363}" type="parTrans" cxnId="{F8418610-3067-406B-B2EE-D3A660E734CA}">
      <dgm:prSet/>
      <dgm:spPr/>
      <dgm:t>
        <a:bodyPr/>
        <a:lstStyle/>
        <a:p>
          <a:endParaRPr lang="en-IN"/>
        </a:p>
      </dgm:t>
    </dgm:pt>
    <dgm:pt modelId="{348B56C8-5BF4-4CA1-95AF-609F47104F19}" type="sibTrans" cxnId="{F8418610-3067-406B-B2EE-D3A660E734CA}">
      <dgm:prSet/>
      <dgm:spPr/>
      <dgm:t>
        <a:bodyPr/>
        <a:lstStyle/>
        <a:p>
          <a:endParaRPr lang="en-IN"/>
        </a:p>
      </dgm:t>
    </dgm:pt>
    <dgm:pt modelId="{DD145C83-4548-4513-8C9D-95E25800A980}">
      <dgm:prSet custT="1"/>
      <dgm:spPr/>
      <dgm:t>
        <a:bodyPr/>
        <a:lstStyle/>
        <a:p>
          <a:r>
            <a:rPr lang="en-IN" sz="2000" dirty="0"/>
            <a:t>Training Time</a:t>
          </a:r>
        </a:p>
      </dgm:t>
    </dgm:pt>
    <dgm:pt modelId="{2824FC0C-D802-4EDE-9C89-F607F2923E40}" type="parTrans" cxnId="{FB9ED80F-E4CE-4BBA-8492-BD1E6F214784}">
      <dgm:prSet/>
      <dgm:spPr/>
      <dgm:t>
        <a:bodyPr/>
        <a:lstStyle/>
        <a:p>
          <a:endParaRPr lang="en-IN"/>
        </a:p>
      </dgm:t>
    </dgm:pt>
    <dgm:pt modelId="{EABBB919-8253-43A7-89FD-82AA52EB8F42}" type="sibTrans" cxnId="{FB9ED80F-E4CE-4BBA-8492-BD1E6F214784}">
      <dgm:prSet/>
      <dgm:spPr/>
      <dgm:t>
        <a:bodyPr/>
        <a:lstStyle/>
        <a:p>
          <a:endParaRPr lang="en-IN"/>
        </a:p>
      </dgm:t>
    </dgm:pt>
    <dgm:pt modelId="{87DD80F2-D817-4E37-9279-8927014B3718}">
      <dgm:prSet custT="1"/>
      <dgm:spPr/>
      <dgm:t>
        <a:bodyPr/>
        <a:lstStyle/>
        <a:p>
          <a:r>
            <a:rPr lang="en-IN" sz="2000" dirty="0"/>
            <a:t>Precision</a:t>
          </a:r>
        </a:p>
      </dgm:t>
    </dgm:pt>
    <dgm:pt modelId="{C684B6DA-625D-43A2-8499-1A60C7A8A280}" type="sibTrans" cxnId="{00B00085-7CE9-4B44-8582-896ACF226CFA}">
      <dgm:prSet/>
      <dgm:spPr/>
      <dgm:t>
        <a:bodyPr/>
        <a:lstStyle/>
        <a:p>
          <a:endParaRPr lang="en-IN"/>
        </a:p>
      </dgm:t>
    </dgm:pt>
    <dgm:pt modelId="{5E96C161-887B-4B5A-8E0A-A7D0046AA923}" type="parTrans" cxnId="{00B00085-7CE9-4B44-8582-896ACF226CFA}">
      <dgm:prSet/>
      <dgm:spPr/>
      <dgm:t>
        <a:bodyPr/>
        <a:lstStyle/>
        <a:p>
          <a:endParaRPr lang="en-IN"/>
        </a:p>
      </dgm:t>
    </dgm:pt>
    <dgm:pt modelId="{1EDBF7B6-355D-455D-80AF-76EB27C72CB9}">
      <dgm:prSet custT="1"/>
      <dgm:spPr/>
      <dgm:t>
        <a:bodyPr/>
        <a:lstStyle/>
        <a:p>
          <a:r>
            <a:rPr lang="en-IN" sz="2000" dirty="0"/>
            <a:t>Recall</a:t>
          </a:r>
        </a:p>
      </dgm:t>
    </dgm:pt>
    <dgm:pt modelId="{78DD0623-F243-4A33-AFEA-BD0C76D82FF5}" type="sibTrans" cxnId="{61FDA28A-4EB9-4B05-B2A6-E1C28D8C62FE}">
      <dgm:prSet/>
      <dgm:spPr/>
      <dgm:t>
        <a:bodyPr/>
        <a:lstStyle/>
        <a:p>
          <a:endParaRPr lang="en-IN"/>
        </a:p>
      </dgm:t>
    </dgm:pt>
    <dgm:pt modelId="{16C56BF8-AA93-4F6E-A05D-E1007BD00DB3}" type="parTrans" cxnId="{61FDA28A-4EB9-4B05-B2A6-E1C28D8C62FE}">
      <dgm:prSet/>
      <dgm:spPr/>
      <dgm:t>
        <a:bodyPr/>
        <a:lstStyle/>
        <a:p>
          <a:endParaRPr lang="en-IN"/>
        </a:p>
      </dgm:t>
    </dgm:pt>
    <dgm:pt modelId="{94180660-C570-41FC-A561-5107F69FF8B5}" type="pres">
      <dgm:prSet presAssocID="{0DFBFC44-B9C9-4134-B92B-275C4C93A5BC}" presName="Name0" presStyleCnt="0">
        <dgm:presLayoutVars>
          <dgm:dir/>
          <dgm:resizeHandles val="exact"/>
        </dgm:presLayoutVars>
      </dgm:prSet>
      <dgm:spPr/>
    </dgm:pt>
    <dgm:pt modelId="{BCE0D0D2-1837-4F24-BD04-CDE7BF669C84}" type="pres">
      <dgm:prSet presAssocID="{87DD80F2-D817-4E37-9279-8927014B3718}" presName="Name5" presStyleLbl="vennNode1" presStyleIdx="0" presStyleCnt="5">
        <dgm:presLayoutVars>
          <dgm:bulletEnabled val="1"/>
        </dgm:presLayoutVars>
      </dgm:prSet>
      <dgm:spPr/>
    </dgm:pt>
    <dgm:pt modelId="{35D61568-0E12-45D0-8831-CDECD6D66B84}" type="pres">
      <dgm:prSet presAssocID="{C684B6DA-625D-43A2-8499-1A60C7A8A280}" presName="space" presStyleCnt="0"/>
      <dgm:spPr/>
    </dgm:pt>
    <dgm:pt modelId="{5BD79BB2-986F-4F2E-9BBD-045A895448C0}" type="pres">
      <dgm:prSet presAssocID="{1EDBF7B6-355D-455D-80AF-76EB27C72CB9}" presName="Name5" presStyleLbl="vennNode1" presStyleIdx="1" presStyleCnt="5">
        <dgm:presLayoutVars>
          <dgm:bulletEnabled val="1"/>
        </dgm:presLayoutVars>
      </dgm:prSet>
      <dgm:spPr/>
    </dgm:pt>
    <dgm:pt modelId="{98DFD976-A648-47B6-A6E0-DDD5251918CB}" type="pres">
      <dgm:prSet presAssocID="{78DD0623-F243-4A33-AFEA-BD0C76D82FF5}" presName="space" presStyleCnt="0"/>
      <dgm:spPr/>
    </dgm:pt>
    <dgm:pt modelId="{D463EBFE-E01F-40D4-BAA8-BC49810C3134}" type="pres">
      <dgm:prSet presAssocID="{61593AAA-5F91-442F-9820-31DD5AD922AD}" presName="Name5" presStyleLbl="vennNode1" presStyleIdx="2" presStyleCnt="5">
        <dgm:presLayoutVars>
          <dgm:bulletEnabled val="1"/>
        </dgm:presLayoutVars>
      </dgm:prSet>
      <dgm:spPr/>
    </dgm:pt>
    <dgm:pt modelId="{314D8FB7-F4CE-4EAD-802E-49EB0E5EA8ED}" type="pres">
      <dgm:prSet presAssocID="{9108F494-6B96-436C-A016-83B9E1431A9B}" presName="space" presStyleCnt="0"/>
      <dgm:spPr/>
    </dgm:pt>
    <dgm:pt modelId="{475D7BAA-B550-4113-9936-34B6A5B6D604}" type="pres">
      <dgm:prSet presAssocID="{B7283911-42B3-4851-9E9F-61DF947EA441}" presName="Name5" presStyleLbl="vennNode1" presStyleIdx="3" presStyleCnt="5">
        <dgm:presLayoutVars>
          <dgm:bulletEnabled val="1"/>
        </dgm:presLayoutVars>
      </dgm:prSet>
      <dgm:spPr/>
    </dgm:pt>
    <dgm:pt modelId="{CF1729AE-8ED0-479E-9190-E25961E2478C}" type="pres">
      <dgm:prSet presAssocID="{348B56C8-5BF4-4CA1-95AF-609F47104F19}" presName="space" presStyleCnt="0"/>
      <dgm:spPr/>
    </dgm:pt>
    <dgm:pt modelId="{D08C4F4C-DFC6-4023-A0AD-FB44B52D915F}" type="pres">
      <dgm:prSet presAssocID="{DD145C83-4548-4513-8C9D-95E25800A980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271E5400-7BE6-4D61-BDA3-0C33FE279F6C}" type="presOf" srcId="{87DD80F2-D817-4E37-9279-8927014B3718}" destId="{BCE0D0D2-1837-4F24-BD04-CDE7BF669C84}" srcOrd="0" destOrd="0" presId="urn:microsoft.com/office/officeart/2005/8/layout/venn3#1"/>
    <dgm:cxn modelId="{FB9ED80F-E4CE-4BBA-8492-BD1E6F214784}" srcId="{0DFBFC44-B9C9-4134-B92B-275C4C93A5BC}" destId="{DD145C83-4548-4513-8C9D-95E25800A980}" srcOrd="4" destOrd="0" parTransId="{2824FC0C-D802-4EDE-9C89-F607F2923E40}" sibTransId="{EABBB919-8253-43A7-89FD-82AA52EB8F42}"/>
    <dgm:cxn modelId="{F8418610-3067-406B-B2EE-D3A660E734CA}" srcId="{0DFBFC44-B9C9-4134-B92B-275C4C93A5BC}" destId="{B7283911-42B3-4851-9E9F-61DF947EA441}" srcOrd="3" destOrd="0" parTransId="{27489862-060D-4DCF-BB0A-2D228AC41363}" sibTransId="{348B56C8-5BF4-4CA1-95AF-609F47104F19}"/>
    <dgm:cxn modelId="{C14B2D14-68C0-4C1F-8514-5C549A705386}" type="presOf" srcId="{0DFBFC44-B9C9-4134-B92B-275C4C93A5BC}" destId="{94180660-C570-41FC-A561-5107F69FF8B5}" srcOrd="0" destOrd="0" presId="urn:microsoft.com/office/officeart/2005/8/layout/venn3#1"/>
    <dgm:cxn modelId="{6D22BF29-E459-4E8C-97A3-9D97B76BF7C0}" srcId="{0DFBFC44-B9C9-4134-B92B-275C4C93A5BC}" destId="{61593AAA-5F91-442F-9820-31DD5AD922AD}" srcOrd="2" destOrd="0" parTransId="{40F82CF5-4AF0-4DAB-AE36-9796FFA8EBB4}" sibTransId="{9108F494-6B96-436C-A016-83B9E1431A9B}"/>
    <dgm:cxn modelId="{31F2474D-AD0D-4873-A30A-4F7E7F930721}" type="presOf" srcId="{1EDBF7B6-355D-455D-80AF-76EB27C72CB9}" destId="{5BD79BB2-986F-4F2E-9BBD-045A895448C0}" srcOrd="0" destOrd="0" presId="urn:microsoft.com/office/officeart/2005/8/layout/venn3#1"/>
    <dgm:cxn modelId="{065E207B-A5DF-4A29-9D7C-29AF9B2C13E0}" type="presOf" srcId="{DD145C83-4548-4513-8C9D-95E25800A980}" destId="{D08C4F4C-DFC6-4023-A0AD-FB44B52D915F}" srcOrd="0" destOrd="0" presId="urn:microsoft.com/office/officeart/2005/8/layout/venn3#1"/>
    <dgm:cxn modelId="{8A9FB87C-A169-4292-95E2-5E2574E310A3}" type="presOf" srcId="{61593AAA-5F91-442F-9820-31DD5AD922AD}" destId="{D463EBFE-E01F-40D4-BAA8-BC49810C3134}" srcOrd="0" destOrd="0" presId="urn:microsoft.com/office/officeart/2005/8/layout/venn3#1"/>
    <dgm:cxn modelId="{00B00085-7CE9-4B44-8582-896ACF226CFA}" srcId="{0DFBFC44-B9C9-4134-B92B-275C4C93A5BC}" destId="{87DD80F2-D817-4E37-9279-8927014B3718}" srcOrd="0" destOrd="0" parTransId="{5E96C161-887B-4B5A-8E0A-A7D0046AA923}" sibTransId="{C684B6DA-625D-43A2-8499-1A60C7A8A280}"/>
    <dgm:cxn modelId="{61FDA28A-4EB9-4B05-B2A6-E1C28D8C62FE}" srcId="{0DFBFC44-B9C9-4134-B92B-275C4C93A5BC}" destId="{1EDBF7B6-355D-455D-80AF-76EB27C72CB9}" srcOrd="1" destOrd="0" parTransId="{16C56BF8-AA93-4F6E-A05D-E1007BD00DB3}" sibTransId="{78DD0623-F243-4A33-AFEA-BD0C76D82FF5}"/>
    <dgm:cxn modelId="{5C30C5A9-D825-48A9-9E1B-E464AC76CBBE}" type="presOf" srcId="{B7283911-42B3-4851-9E9F-61DF947EA441}" destId="{475D7BAA-B550-4113-9936-34B6A5B6D604}" srcOrd="0" destOrd="0" presId="urn:microsoft.com/office/officeart/2005/8/layout/venn3#1"/>
    <dgm:cxn modelId="{C6F27DBD-AEC2-41FB-8563-61BBD48C02B8}" type="presParOf" srcId="{94180660-C570-41FC-A561-5107F69FF8B5}" destId="{BCE0D0D2-1837-4F24-BD04-CDE7BF669C84}" srcOrd="0" destOrd="0" presId="urn:microsoft.com/office/officeart/2005/8/layout/venn3#1"/>
    <dgm:cxn modelId="{A96EBCF7-B08A-4AF5-8FAE-06D42D87D027}" type="presParOf" srcId="{94180660-C570-41FC-A561-5107F69FF8B5}" destId="{35D61568-0E12-45D0-8831-CDECD6D66B84}" srcOrd="1" destOrd="0" presId="urn:microsoft.com/office/officeart/2005/8/layout/venn3#1"/>
    <dgm:cxn modelId="{1D577698-F97D-4BF6-B182-3024B2A01D11}" type="presParOf" srcId="{94180660-C570-41FC-A561-5107F69FF8B5}" destId="{5BD79BB2-986F-4F2E-9BBD-045A895448C0}" srcOrd="2" destOrd="0" presId="urn:microsoft.com/office/officeart/2005/8/layout/venn3#1"/>
    <dgm:cxn modelId="{1B46875A-CFB0-40D6-AA63-B40109E8874F}" type="presParOf" srcId="{94180660-C570-41FC-A561-5107F69FF8B5}" destId="{98DFD976-A648-47B6-A6E0-DDD5251918CB}" srcOrd="3" destOrd="0" presId="urn:microsoft.com/office/officeart/2005/8/layout/venn3#1"/>
    <dgm:cxn modelId="{EAA4556E-EB0B-4E79-A140-CF9F27A3F006}" type="presParOf" srcId="{94180660-C570-41FC-A561-5107F69FF8B5}" destId="{D463EBFE-E01F-40D4-BAA8-BC49810C3134}" srcOrd="4" destOrd="0" presId="urn:microsoft.com/office/officeart/2005/8/layout/venn3#1"/>
    <dgm:cxn modelId="{17F3265E-11A7-430B-BDF4-E5C0DCDC9B5D}" type="presParOf" srcId="{94180660-C570-41FC-A561-5107F69FF8B5}" destId="{314D8FB7-F4CE-4EAD-802E-49EB0E5EA8ED}" srcOrd="5" destOrd="0" presId="urn:microsoft.com/office/officeart/2005/8/layout/venn3#1"/>
    <dgm:cxn modelId="{8C673B70-3F4B-488C-B9D4-4E74370477A2}" type="presParOf" srcId="{94180660-C570-41FC-A561-5107F69FF8B5}" destId="{475D7BAA-B550-4113-9936-34B6A5B6D604}" srcOrd="6" destOrd="0" presId="urn:microsoft.com/office/officeart/2005/8/layout/venn3#1"/>
    <dgm:cxn modelId="{BD3528CF-708B-4D20-9326-389D5054671E}" type="presParOf" srcId="{94180660-C570-41FC-A561-5107F69FF8B5}" destId="{CF1729AE-8ED0-479E-9190-E25961E2478C}" srcOrd="7" destOrd="0" presId="urn:microsoft.com/office/officeart/2005/8/layout/venn3#1"/>
    <dgm:cxn modelId="{42F035DE-8DC3-4D6D-A4F9-6F0D3ADD03F4}" type="presParOf" srcId="{94180660-C570-41FC-A561-5107F69FF8B5}" destId="{D08C4F4C-DFC6-4023-A0AD-FB44B52D915F}" srcOrd="8" destOrd="0" presId="urn:microsoft.com/office/officeart/2005/8/layout/venn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641F18-4A84-43BC-89F8-1FDF6DDE8C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12F4-33B1-4C10-8F8A-872C4A6BB1F9}">
      <dgm:prSet/>
      <dgm:spPr/>
      <dgm:t>
        <a:bodyPr/>
        <a:lstStyle/>
        <a:p>
          <a:r>
            <a:rPr lang="en-US" dirty="0"/>
            <a:t>These malware can be analyzed with the help of static and dynamic methods. </a:t>
          </a:r>
        </a:p>
      </dgm:t>
    </dgm:pt>
    <dgm:pt modelId="{2DBC96AC-64D9-4252-ADB2-911567BB18F6}" type="parTrans" cxnId="{757B8726-BEE4-4213-82B4-8AE09B35F8CC}">
      <dgm:prSet/>
      <dgm:spPr/>
      <dgm:t>
        <a:bodyPr/>
        <a:lstStyle/>
        <a:p>
          <a:endParaRPr lang="en-US"/>
        </a:p>
      </dgm:t>
    </dgm:pt>
    <dgm:pt modelId="{88399284-8AA4-4B62-84E7-4F6F7EA99B6B}" type="sibTrans" cxnId="{757B8726-BEE4-4213-82B4-8AE09B35F8CC}">
      <dgm:prSet/>
      <dgm:spPr/>
      <dgm:t>
        <a:bodyPr/>
        <a:lstStyle/>
        <a:p>
          <a:endParaRPr lang="en-US"/>
        </a:p>
      </dgm:t>
    </dgm:pt>
    <dgm:pt modelId="{10A06D6E-7138-4FE6-BA51-7B215AA5DB78}">
      <dgm:prSet/>
      <dgm:spPr/>
      <dgm:t>
        <a:bodyPr/>
        <a:lstStyle/>
        <a:p>
          <a:r>
            <a:rPr lang="en-US" dirty="0"/>
            <a:t>Among machine learning algorithms, SVM is an efficient algorithm in terms of performance.</a:t>
          </a:r>
        </a:p>
      </dgm:t>
    </dgm:pt>
    <dgm:pt modelId="{ECE0D18C-9E35-447E-8A46-BE58B346070C}" type="parTrans" cxnId="{9CEFA66E-DDE5-4F31-8385-23EAE9559E8C}">
      <dgm:prSet/>
      <dgm:spPr/>
      <dgm:t>
        <a:bodyPr/>
        <a:lstStyle/>
        <a:p>
          <a:endParaRPr lang="en-IN"/>
        </a:p>
      </dgm:t>
    </dgm:pt>
    <dgm:pt modelId="{81363C43-4E20-4B21-9CE6-F2CB24209F9C}" type="sibTrans" cxnId="{9CEFA66E-DDE5-4F31-8385-23EAE9559E8C}">
      <dgm:prSet/>
      <dgm:spPr/>
      <dgm:t>
        <a:bodyPr/>
        <a:lstStyle/>
        <a:p>
          <a:endParaRPr lang="en-IN"/>
        </a:p>
      </dgm:t>
    </dgm:pt>
    <dgm:pt modelId="{6CD24385-64CC-450E-A420-ACCA0369BFC4}">
      <dgm:prSet/>
      <dgm:spPr/>
      <dgm:t>
        <a:bodyPr/>
        <a:lstStyle/>
        <a:p>
          <a:r>
            <a:rPr lang="en-US" dirty="0"/>
            <a:t>Among machine learning algorithms, Decision tree is an efficient algorithm in terms of training time.</a:t>
          </a:r>
        </a:p>
      </dgm:t>
    </dgm:pt>
    <dgm:pt modelId="{31A3ADB5-E0E4-434E-B308-2D8F8AB64F13}" type="parTrans" cxnId="{7C7D5C63-6FE1-4230-B9F8-CC98602AA221}">
      <dgm:prSet/>
      <dgm:spPr/>
      <dgm:t>
        <a:bodyPr/>
        <a:lstStyle/>
        <a:p>
          <a:endParaRPr lang="en-IN"/>
        </a:p>
      </dgm:t>
    </dgm:pt>
    <dgm:pt modelId="{41774894-E1D2-4978-9636-99FF064A4B84}" type="sibTrans" cxnId="{7C7D5C63-6FE1-4230-B9F8-CC98602AA221}">
      <dgm:prSet/>
      <dgm:spPr/>
      <dgm:t>
        <a:bodyPr/>
        <a:lstStyle/>
        <a:p>
          <a:endParaRPr lang="en-IN"/>
        </a:p>
      </dgm:t>
    </dgm:pt>
    <dgm:pt modelId="{36FAA88B-70C4-427A-B1DC-912625BB1400}" type="pres">
      <dgm:prSet presAssocID="{E9641F18-4A84-43BC-89F8-1FDF6DDE8C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24140-9C9C-48CE-AB12-C1D3B01D77AA}" type="pres">
      <dgm:prSet presAssocID="{961812F4-33B1-4C10-8F8A-872C4A6BB1F9}" presName="hierRoot1" presStyleCnt="0"/>
      <dgm:spPr/>
    </dgm:pt>
    <dgm:pt modelId="{A6A20A6F-21A6-4868-94B5-02AE7CEF9E76}" type="pres">
      <dgm:prSet presAssocID="{961812F4-33B1-4C10-8F8A-872C4A6BB1F9}" presName="composite" presStyleCnt="0"/>
      <dgm:spPr/>
    </dgm:pt>
    <dgm:pt modelId="{E0FD8778-56C8-4169-A314-1B60C8003C3F}" type="pres">
      <dgm:prSet presAssocID="{961812F4-33B1-4C10-8F8A-872C4A6BB1F9}" presName="background" presStyleLbl="node0" presStyleIdx="0" presStyleCnt="3"/>
      <dgm:spPr/>
    </dgm:pt>
    <dgm:pt modelId="{79CB9733-6917-4550-967B-10BA9C760D0A}" type="pres">
      <dgm:prSet presAssocID="{961812F4-33B1-4C10-8F8A-872C4A6BB1F9}" presName="text" presStyleLbl="fgAcc0" presStyleIdx="0" presStyleCnt="3">
        <dgm:presLayoutVars>
          <dgm:chPref val="3"/>
        </dgm:presLayoutVars>
      </dgm:prSet>
      <dgm:spPr/>
    </dgm:pt>
    <dgm:pt modelId="{E92C5B21-EA52-40D5-A170-EE9517D2DCE6}" type="pres">
      <dgm:prSet presAssocID="{961812F4-33B1-4C10-8F8A-872C4A6BB1F9}" presName="hierChild2" presStyleCnt="0"/>
      <dgm:spPr/>
    </dgm:pt>
    <dgm:pt modelId="{18208724-C3FD-403F-8054-E773836EF1A8}" type="pres">
      <dgm:prSet presAssocID="{10A06D6E-7138-4FE6-BA51-7B215AA5DB78}" presName="hierRoot1" presStyleCnt="0"/>
      <dgm:spPr/>
    </dgm:pt>
    <dgm:pt modelId="{DB372332-99BF-4972-BC5A-7CC5C4B7AB50}" type="pres">
      <dgm:prSet presAssocID="{10A06D6E-7138-4FE6-BA51-7B215AA5DB78}" presName="composite" presStyleCnt="0"/>
      <dgm:spPr/>
    </dgm:pt>
    <dgm:pt modelId="{89B1D593-74C5-4B86-8A8F-760A54D523FF}" type="pres">
      <dgm:prSet presAssocID="{10A06D6E-7138-4FE6-BA51-7B215AA5DB78}" presName="background" presStyleLbl="node0" presStyleIdx="1" presStyleCnt="3"/>
      <dgm:spPr/>
    </dgm:pt>
    <dgm:pt modelId="{4FB7950E-F342-42CC-904F-0B63F380F8C6}" type="pres">
      <dgm:prSet presAssocID="{10A06D6E-7138-4FE6-BA51-7B215AA5DB78}" presName="text" presStyleLbl="fgAcc0" presStyleIdx="1" presStyleCnt="3">
        <dgm:presLayoutVars>
          <dgm:chPref val="3"/>
        </dgm:presLayoutVars>
      </dgm:prSet>
      <dgm:spPr/>
    </dgm:pt>
    <dgm:pt modelId="{CECE928A-C300-4630-B9FD-EA3B2EC29424}" type="pres">
      <dgm:prSet presAssocID="{10A06D6E-7138-4FE6-BA51-7B215AA5DB78}" presName="hierChild2" presStyleCnt="0"/>
      <dgm:spPr/>
    </dgm:pt>
    <dgm:pt modelId="{9391F6B8-9527-4776-B327-64775FA41279}" type="pres">
      <dgm:prSet presAssocID="{6CD24385-64CC-450E-A420-ACCA0369BFC4}" presName="hierRoot1" presStyleCnt="0"/>
      <dgm:spPr/>
    </dgm:pt>
    <dgm:pt modelId="{CDEF415B-6EF5-4E00-B199-53E6DC9CAF2E}" type="pres">
      <dgm:prSet presAssocID="{6CD24385-64CC-450E-A420-ACCA0369BFC4}" presName="composite" presStyleCnt="0"/>
      <dgm:spPr/>
    </dgm:pt>
    <dgm:pt modelId="{EBB35E63-82A0-4897-8FC3-E1E06672E846}" type="pres">
      <dgm:prSet presAssocID="{6CD24385-64CC-450E-A420-ACCA0369BFC4}" presName="background" presStyleLbl="node0" presStyleIdx="2" presStyleCnt="3"/>
      <dgm:spPr/>
    </dgm:pt>
    <dgm:pt modelId="{4228A347-DF94-40DF-AC27-5E06372B8596}" type="pres">
      <dgm:prSet presAssocID="{6CD24385-64CC-450E-A420-ACCA0369BFC4}" presName="text" presStyleLbl="fgAcc0" presStyleIdx="2" presStyleCnt="3">
        <dgm:presLayoutVars>
          <dgm:chPref val="3"/>
        </dgm:presLayoutVars>
      </dgm:prSet>
      <dgm:spPr/>
    </dgm:pt>
    <dgm:pt modelId="{7FEFC33F-4D84-429A-9688-A417B4EA7C22}" type="pres">
      <dgm:prSet presAssocID="{6CD24385-64CC-450E-A420-ACCA0369BFC4}" presName="hierChild2" presStyleCnt="0"/>
      <dgm:spPr/>
    </dgm:pt>
  </dgm:ptLst>
  <dgm:cxnLst>
    <dgm:cxn modelId="{AFEBB310-F9D4-41AF-938A-8939C6FF6C43}" type="presOf" srcId="{E9641F18-4A84-43BC-89F8-1FDF6DDE8C50}" destId="{36FAA88B-70C4-427A-B1DC-912625BB1400}" srcOrd="0" destOrd="0" presId="urn:microsoft.com/office/officeart/2005/8/layout/hierarchy1"/>
    <dgm:cxn modelId="{757B8726-BEE4-4213-82B4-8AE09B35F8CC}" srcId="{E9641F18-4A84-43BC-89F8-1FDF6DDE8C50}" destId="{961812F4-33B1-4C10-8F8A-872C4A6BB1F9}" srcOrd="0" destOrd="0" parTransId="{2DBC96AC-64D9-4252-ADB2-911567BB18F6}" sibTransId="{88399284-8AA4-4B62-84E7-4F6F7EA99B6B}"/>
    <dgm:cxn modelId="{7C7D5C63-6FE1-4230-B9F8-CC98602AA221}" srcId="{E9641F18-4A84-43BC-89F8-1FDF6DDE8C50}" destId="{6CD24385-64CC-450E-A420-ACCA0369BFC4}" srcOrd="2" destOrd="0" parTransId="{31A3ADB5-E0E4-434E-B308-2D8F8AB64F13}" sibTransId="{41774894-E1D2-4978-9636-99FF064A4B84}"/>
    <dgm:cxn modelId="{9CEFA66E-DDE5-4F31-8385-23EAE9559E8C}" srcId="{E9641F18-4A84-43BC-89F8-1FDF6DDE8C50}" destId="{10A06D6E-7138-4FE6-BA51-7B215AA5DB78}" srcOrd="1" destOrd="0" parTransId="{ECE0D18C-9E35-447E-8A46-BE58B346070C}" sibTransId="{81363C43-4E20-4B21-9CE6-F2CB24209F9C}"/>
    <dgm:cxn modelId="{8C19AF96-A894-422D-AFA6-18BC05C557FB}" type="presOf" srcId="{961812F4-33B1-4C10-8F8A-872C4A6BB1F9}" destId="{79CB9733-6917-4550-967B-10BA9C760D0A}" srcOrd="0" destOrd="0" presId="urn:microsoft.com/office/officeart/2005/8/layout/hierarchy1"/>
    <dgm:cxn modelId="{D1BD1D9D-DAF6-4905-80D9-1EB1E98646CC}" type="presOf" srcId="{10A06D6E-7138-4FE6-BA51-7B215AA5DB78}" destId="{4FB7950E-F342-42CC-904F-0B63F380F8C6}" srcOrd="0" destOrd="0" presId="urn:microsoft.com/office/officeart/2005/8/layout/hierarchy1"/>
    <dgm:cxn modelId="{5CA4FDBA-D3DB-423F-9124-3236A4676B8B}" type="presOf" srcId="{6CD24385-64CC-450E-A420-ACCA0369BFC4}" destId="{4228A347-DF94-40DF-AC27-5E06372B8596}" srcOrd="0" destOrd="0" presId="urn:microsoft.com/office/officeart/2005/8/layout/hierarchy1"/>
    <dgm:cxn modelId="{86271BDD-3404-43CB-B29E-B576008D39F4}" type="presParOf" srcId="{36FAA88B-70C4-427A-B1DC-912625BB1400}" destId="{22624140-9C9C-48CE-AB12-C1D3B01D77AA}" srcOrd="0" destOrd="0" presId="urn:microsoft.com/office/officeart/2005/8/layout/hierarchy1"/>
    <dgm:cxn modelId="{65F83D8A-6BC8-4E81-87C0-B9B523DB73BC}" type="presParOf" srcId="{22624140-9C9C-48CE-AB12-C1D3B01D77AA}" destId="{A6A20A6F-21A6-4868-94B5-02AE7CEF9E76}" srcOrd="0" destOrd="0" presId="urn:microsoft.com/office/officeart/2005/8/layout/hierarchy1"/>
    <dgm:cxn modelId="{20C6CE5C-1213-4F07-901E-C6DAEE68FF3B}" type="presParOf" srcId="{A6A20A6F-21A6-4868-94B5-02AE7CEF9E76}" destId="{E0FD8778-56C8-4169-A314-1B60C8003C3F}" srcOrd="0" destOrd="0" presId="urn:microsoft.com/office/officeart/2005/8/layout/hierarchy1"/>
    <dgm:cxn modelId="{ACE0BB27-4B8D-4B66-973F-1F4B6860E666}" type="presParOf" srcId="{A6A20A6F-21A6-4868-94B5-02AE7CEF9E76}" destId="{79CB9733-6917-4550-967B-10BA9C760D0A}" srcOrd="1" destOrd="0" presId="urn:microsoft.com/office/officeart/2005/8/layout/hierarchy1"/>
    <dgm:cxn modelId="{7A3D1EF1-51FC-484B-B0AA-8F2776CECA16}" type="presParOf" srcId="{22624140-9C9C-48CE-AB12-C1D3B01D77AA}" destId="{E92C5B21-EA52-40D5-A170-EE9517D2DCE6}" srcOrd="1" destOrd="0" presId="urn:microsoft.com/office/officeart/2005/8/layout/hierarchy1"/>
    <dgm:cxn modelId="{D5DB7884-3367-40C2-A3A3-29144B86BEDA}" type="presParOf" srcId="{36FAA88B-70C4-427A-B1DC-912625BB1400}" destId="{18208724-C3FD-403F-8054-E773836EF1A8}" srcOrd="1" destOrd="0" presId="urn:microsoft.com/office/officeart/2005/8/layout/hierarchy1"/>
    <dgm:cxn modelId="{19D887DA-6116-47D9-B12B-77776CB4B449}" type="presParOf" srcId="{18208724-C3FD-403F-8054-E773836EF1A8}" destId="{DB372332-99BF-4972-BC5A-7CC5C4B7AB50}" srcOrd="0" destOrd="0" presId="urn:microsoft.com/office/officeart/2005/8/layout/hierarchy1"/>
    <dgm:cxn modelId="{982B00BA-E83D-45A9-8CAC-08B120206064}" type="presParOf" srcId="{DB372332-99BF-4972-BC5A-7CC5C4B7AB50}" destId="{89B1D593-74C5-4B86-8A8F-760A54D523FF}" srcOrd="0" destOrd="0" presId="urn:microsoft.com/office/officeart/2005/8/layout/hierarchy1"/>
    <dgm:cxn modelId="{16F429BE-503E-4191-9863-0474D3A8F702}" type="presParOf" srcId="{DB372332-99BF-4972-BC5A-7CC5C4B7AB50}" destId="{4FB7950E-F342-42CC-904F-0B63F380F8C6}" srcOrd="1" destOrd="0" presId="urn:microsoft.com/office/officeart/2005/8/layout/hierarchy1"/>
    <dgm:cxn modelId="{250CFEE2-FF09-4114-9E40-954A8FA3ED3C}" type="presParOf" srcId="{18208724-C3FD-403F-8054-E773836EF1A8}" destId="{CECE928A-C300-4630-B9FD-EA3B2EC29424}" srcOrd="1" destOrd="0" presId="urn:microsoft.com/office/officeart/2005/8/layout/hierarchy1"/>
    <dgm:cxn modelId="{39F9A42D-28C4-4DD5-BA68-2879681CFAC5}" type="presParOf" srcId="{36FAA88B-70C4-427A-B1DC-912625BB1400}" destId="{9391F6B8-9527-4776-B327-64775FA41279}" srcOrd="2" destOrd="0" presId="urn:microsoft.com/office/officeart/2005/8/layout/hierarchy1"/>
    <dgm:cxn modelId="{1BF9E301-39F5-4B60-8F47-177C4B393421}" type="presParOf" srcId="{9391F6B8-9527-4776-B327-64775FA41279}" destId="{CDEF415B-6EF5-4E00-B199-53E6DC9CAF2E}" srcOrd="0" destOrd="0" presId="urn:microsoft.com/office/officeart/2005/8/layout/hierarchy1"/>
    <dgm:cxn modelId="{F494A65D-F0C4-459C-B597-B707ECF72D2A}" type="presParOf" srcId="{CDEF415B-6EF5-4E00-B199-53E6DC9CAF2E}" destId="{EBB35E63-82A0-4897-8FC3-E1E06672E846}" srcOrd="0" destOrd="0" presId="urn:microsoft.com/office/officeart/2005/8/layout/hierarchy1"/>
    <dgm:cxn modelId="{9AB5A1F0-C9EB-41A6-85A9-0D1AA358E858}" type="presParOf" srcId="{CDEF415B-6EF5-4E00-B199-53E6DC9CAF2E}" destId="{4228A347-DF94-40DF-AC27-5E06372B8596}" srcOrd="1" destOrd="0" presId="urn:microsoft.com/office/officeart/2005/8/layout/hierarchy1"/>
    <dgm:cxn modelId="{D732903E-2344-4870-A437-3ED2D8483A0F}" type="presParOf" srcId="{9391F6B8-9527-4776-B327-64775FA41279}" destId="{7FEFC33F-4D84-429A-9688-A417B4EA7C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934F00-510C-4F45-A3AB-D4A598A37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CBE68-ED61-4B0B-9978-DAA4793DEB3C}">
      <dgm:prSet/>
      <dgm:spPr/>
      <dgm:t>
        <a:bodyPr/>
        <a:lstStyle/>
        <a:p>
          <a:r>
            <a:rPr lang="en-US" dirty="0"/>
            <a:t>As the application data is generating at a faster rate. Relying on single machine or server for production use is not a feasible option.</a:t>
          </a:r>
        </a:p>
      </dgm:t>
    </dgm:pt>
    <dgm:pt modelId="{52A3ECE3-BF22-4B3A-96C6-52287BB2D86E}" type="parTrans" cxnId="{EB52CEA7-7B36-4202-AAE8-783C0CF4FD08}">
      <dgm:prSet/>
      <dgm:spPr/>
      <dgm:t>
        <a:bodyPr/>
        <a:lstStyle/>
        <a:p>
          <a:endParaRPr lang="en-US"/>
        </a:p>
      </dgm:t>
    </dgm:pt>
    <dgm:pt modelId="{E80B426B-DD69-4162-A6AD-89DE1E767707}" type="sibTrans" cxnId="{EB52CEA7-7B36-4202-AAE8-783C0CF4FD08}">
      <dgm:prSet/>
      <dgm:spPr/>
      <dgm:t>
        <a:bodyPr/>
        <a:lstStyle/>
        <a:p>
          <a:endParaRPr lang="en-US"/>
        </a:p>
      </dgm:t>
    </dgm:pt>
    <dgm:pt modelId="{A31DA0D0-39A6-4DC3-9F5F-A90C9C08C191}">
      <dgm:prSet/>
      <dgm:spPr/>
      <dgm:t>
        <a:bodyPr/>
        <a:lstStyle/>
        <a:p>
          <a:pPr rtl="0"/>
          <a:r>
            <a:rPr lang="en-US" dirty="0"/>
            <a:t>The content inside the Application can be also be included in order to classify the URL more efficiently.</a:t>
          </a:r>
        </a:p>
      </dgm:t>
    </dgm:pt>
    <dgm:pt modelId="{29A9E63C-D046-456B-A260-C94A2B4655CF}" type="parTrans" cxnId="{9844ED15-49C4-42B7-A2D3-057A9FFC5DE3}">
      <dgm:prSet/>
      <dgm:spPr/>
      <dgm:t>
        <a:bodyPr/>
        <a:lstStyle/>
        <a:p>
          <a:endParaRPr lang="en-US"/>
        </a:p>
      </dgm:t>
    </dgm:pt>
    <dgm:pt modelId="{B8FE9E93-F115-4E90-AEB7-ABF65ED17FF4}" type="sibTrans" cxnId="{9844ED15-49C4-42B7-A2D3-057A9FFC5DE3}">
      <dgm:prSet/>
      <dgm:spPr/>
      <dgm:t>
        <a:bodyPr/>
        <a:lstStyle/>
        <a:p>
          <a:endParaRPr lang="en-US"/>
        </a:p>
      </dgm:t>
    </dgm:pt>
    <dgm:pt modelId="{1C8E2284-AAAC-4C38-BDFF-849671A820EB}">
      <dgm:prSet/>
      <dgm:spPr/>
      <dgm:t>
        <a:bodyPr/>
        <a:lstStyle/>
        <a:p>
          <a:r>
            <a:rPr lang="en-US" dirty="0"/>
            <a:t>The deep learning models can be implemented over a distributed platform.</a:t>
          </a:r>
        </a:p>
      </dgm:t>
    </dgm:pt>
    <dgm:pt modelId="{029DBA6A-E8EE-4DDE-8F9D-3790D45AFCFC}" type="parTrans" cxnId="{974D1E39-C1FC-4DC6-976D-9413D8FA345E}">
      <dgm:prSet/>
      <dgm:spPr/>
      <dgm:t>
        <a:bodyPr/>
        <a:lstStyle/>
        <a:p>
          <a:endParaRPr lang="en-IN"/>
        </a:p>
      </dgm:t>
    </dgm:pt>
    <dgm:pt modelId="{E28EE2FE-8366-48F8-A172-8E2DA25E0DF2}" type="sibTrans" cxnId="{974D1E39-C1FC-4DC6-976D-9413D8FA345E}">
      <dgm:prSet/>
      <dgm:spPr/>
      <dgm:t>
        <a:bodyPr/>
        <a:lstStyle/>
        <a:p>
          <a:endParaRPr lang="en-IN"/>
        </a:p>
      </dgm:t>
    </dgm:pt>
    <dgm:pt modelId="{2AE416D1-A4DD-4D88-BCD2-A2FA5ACA46F3}" type="pres">
      <dgm:prSet presAssocID="{30934F00-510C-4F45-A3AB-D4A598A374B2}" presName="Name0" presStyleCnt="0">
        <dgm:presLayoutVars>
          <dgm:dir/>
          <dgm:animLvl val="lvl"/>
          <dgm:resizeHandles val="exact"/>
        </dgm:presLayoutVars>
      </dgm:prSet>
      <dgm:spPr/>
    </dgm:pt>
    <dgm:pt modelId="{E3E7EEAD-64A6-4D71-B9CA-A1829C2B19B9}" type="pres">
      <dgm:prSet presAssocID="{BC0CBE68-ED61-4B0B-9978-DAA4793DEB3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268F9F3-5D2C-408E-9FBF-76680E69A927}" type="pres">
      <dgm:prSet presAssocID="{E80B426B-DD69-4162-A6AD-89DE1E767707}" presName="parTxOnlySpace" presStyleCnt="0"/>
      <dgm:spPr/>
    </dgm:pt>
    <dgm:pt modelId="{8E6BD726-4AB3-45D6-A271-0F647A793884}" type="pres">
      <dgm:prSet presAssocID="{1C8E2284-AAAC-4C38-BDFF-849671A820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4F72A2-B33E-4F8B-9890-F816F7E09A41}" type="pres">
      <dgm:prSet presAssocID="{E28EE2FE-8366-48F8-A172-8E2DA25E0DF2}" presName="parTxOnlySpace" presStyleCnt="0"/>
      <dgm:spPr/>
    </dgm:pt>
    <dgm:pt modelId="{6BBE0EDA-A313-4FE0-A53D-CAE6065CAFC1}" type="pres">
      <dgm:prSet presAssocID="{A31DA0D0-39A6-4DC3-9F5F-A90C9C08C19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844ED15-49C4-42B7-A2D3-057A9FFC5DE3}" srcId="{30934F00-510C-4F45-A3AB-D4A598A374B2}" destId="{A31DA0D0-39A6-4DC3-9F5F-A90C9C08C191}" srcOrd="2" destOrd="0" parTransId="{29A9E63C-D046-456B-A260-C94A2B4655CF}" sibTransId="{B8FE9E93-F115-4E90-AEB7-ABF65ED17FF4}"/>
    <dgm:cxn modelId="{974D1E39-C1FC-4DC6-976D-9413D8FA345E}" srcId="{30934F00-510C-4F45-A3AB-D4A598A374B2}" destId="{1C8E2284-AAAC-4C38-BDFF-849671A820EB}" srcOrd="1" destOrd="0" parTransId="{029DBA6A-E8EE-4DDE-8F9D-3790D45AFCFC}" sibTransId="{E28EE2FE-8366-48F8-A172-8E2DA25E0DF2}"/>
    <dgm:cxn modelId="{BAECAD6F-CC5A-48C9-A1B3-612080B41257}" type="presOf" srcId="{A31DA0D0-39A6-4DC3-9F5F-A90C9C08C191}" destId="{6BBE0EDA-A313-4FE0-A53D-CAE6065CAFC1}" srcOrd="0" destOrd="0" presId="urn:microsoft.com/office/officeart/2005/8/layout/chevron1"/>
    <dgm:cxn modelId="{EB52CEA7-7B36-4202-AAE8-783C0CF4FD08}" srcId="{30934F00-510C-4F45-A3AB-D4A598A374B2}" destId="{BC0CBE68-ED61-4B0B-9978-DAA4793DEB3C}" srcOrd="0" destOrd="0" parTransId="{52A3ECE3-BF22-4B3A-96C6-52287BB2D86E}" sibTransId="{E80B426B-DD69-4162-A6AD-89DE1E767707}"/>
    <dgm:cxn modelId="{47D032B4-D1EE-4FCD-8EA1-8C1CBD2EDB09}" type="presOf" srcId="{1C8E2284-AAAC-4C38-BDFF-849671A820EB}" destId="{8E6BD726-4AB3-45D6-A271-0F647A793884}" srcOrd="0" destOrd="0" presId="urn:microsoft.com/office/officeart/2005/8/layout/chevron1"/>
    <dgm:cxn modelId="{C3E65EB9-2DB3-4670-83E0-25675B538ED1}" type="presOf" srcId="{BC0CBE68-ED61-4B0B-9978-DAA4793DEB3C}" destId="{E3E7EEAD-64A6-4D71-B9CA-A1829C2B19B9}" srcOrd="0" destOrd="0" presId="urn:microsoft.com/office/officeart/2005/8/layout/chevron1"/>
    <dgm:cxn modelId="{28C40FBE-1B19-40E8-ABA6-A30F93B373C9}" type="presOf" srcId="{30934F00-510C-4F45-A3AB-D4A598A374B2}" destId="{2AE416D1-A4DD-4D88-BCD2-A2FA5ACA46F3}" srcOrd="0" destOrd="0" presId="urn:microsoft.com/office/officeart/2005/8/layout/chevron1"/>
    <dgm:cxn modelId="{BEE76C5E-F171-4E7E-827F-99E3A810D7F9}" type="presParOf" srcId="{2AE416D1-A4DD-4D88-BCD2-A2FA5ACA46F3}" destId="{E3E7EEAD-64A6-4D71-B9CA-A1829C2B19B9}" srcOrd="0" destOrd="0" presId="urn:microsoft.com/office/officeart/2005/8/layout/chevron1"/>
    <dgm:cxn modelId="{18F2DE46-BF69-4A13-A4DA-16C432DCC789}" type="presParOf" srcId="{2AE416D1-A4DD-4D88-BCD2-A2FA5ACA46F3}" destId="{C268F9F3-5D2C-408E-9FBF-76680E69A927}" srcOrd="1" destOrd="0" presId="urn:microsoft.com/office/officeart/2005/8/layout/chevron1"/>
    <dgm:cxn modelId="{D412656B-BA9B-427C-BBBD-FD8C30E48F72}" type="presParOf" srcId="{2AE416D1-A4DD-4D88-BCD2-A2FA5ACA46F3}" destId="{8E6BD726-4AB3-45D6-A271-0F647A793884}" srcOrd="2" destOrd="0" presId="urn:microsoft.com/office/officeart/2005/8/layout/chevron1"/>
    <dgm:cxn modelId="{94233032-CB1C-42FA-95D7-6AC0C7811FA2}" type="presParOf" srcId="{2AE416D1-A4DD-4D88-BCD2-A2FA5ACA46F3}" destId="{474F72A2-B33E-4F8B-9890-F816F7E09A41}" srcOrd="3" destOrd="0" presId="urn:microsoft.com/office/officeart/2005/8/layout/chevron1"/>
    <dgm:cxn modelId="{2F168987-09F3-453F-956A-AEA3BF304BE7}" type="presParOf" srcId="{2AE416D1-A4DD-4D88-BCD2-A2FA5ACA46F3}" destId="{6BBE0EDA-A313-4FE0-A53D-CAE6065CAF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455FA9-646D-401A-B062-F833B90C358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5D61B3-3F71-4341-8922-9BB2EF6B6E96}">
      <dgm:prSet/>
      <dgm:spPr/>
      <dgm:t>
        <a:bodyPr/>
        <a:lstStyle/>
        <a:p>
          <a:r>
            <a:rPr lang="en-IN" dirty="0"/>
            <a:t>Thank You</a:t>
          </a:r>
        </a:p>
      </dgm:t>
    </dgm:pt>
    <dgm:pt modelId="{5C7247B3-5C82-4BF7-891C-3AD0AF7C8021}" type="parTrans" cxnId="{10C2FA36-9237-4AD3-928F-FAEC5B3CE811}">
      <dgm:prSet/>
      <dgm:spPr/>
      <dgm:t>
        <a:bodyPr/>
        <a:lstStyle/>
        <a:p>
          <a:endParaRPr lang="en-IN"/>
        </a:p>
      </dgm:t>
    </dgm:pt>
    <dgm:pt modelId="{E83C4793-DE4D-4EC7-A7AE-02FAE19FA685}" type="sibTrans" cxnId="{10C2FA36-9237-4AD3-928F-FAEC5B3CE811}">
      <dgm:prSet/>
      <dgm:spPr/>
      <dgm:t>
        <a:bodyPr/>
        <a:lstStyle/>
        <a:p>
          <a:endParaRPr lang="en-IN"/>
        </a:p>
      </dgm:t>
    </dgm:pt>
    <dgm:pt modelId="{2909D1FB-1BB0-4724-BF3A-26421B86934A}" type="pres">
      <dgm:prSet presAssocID="{C1455FA9-646D-401A-B062-F833B90C3584}" presName="Name0" presStyleCnt="0">
        <dgm:presLayoutVars>
          <dgm:dir/>
          <dgm:resizeHandles val="exact"/>
        </dgm:presLayoutVars>
      </dgm:prSet>
      <dgm:spPr/>
    </dgm:pt>
    <dgm:pt modelId="{04F324BE-AF38-4AAF-8ED0-706F5F026E09}" type="pres">
      <dgm:prSet presAssocID="{C1455FA9-646D-401A-B062-F833B90C3584}" presName="arrow" presStyleLbl="bgShp" presStyleIdx="0" presStyleCnt="1"/>
      <dgm:spPr/>
    </dgm:pt>
    <dgm:pt modelId="{FDFFBAC8-EDFB-4578-8BE8-BE35395DC7CD}" type="pres">
      <dgm:prSet presAssocID="{C1455FA9-646D-401A-B062-F833B90C3584}" presName="points" presStyleCnt="0"/>
      <dgm:spPr/>
    </dgm:pt>
    <dgm:pt modelId="{030133EA-5DB2-4159-9CD7-999BD1D25BD8}" type="pres">
      <dgm:prSet presAssocID="{9E5D61B3-3F71-4341-8922-9BB2EF6B6E96}" presName="compositeA" presStyleCnt="0"/>
      <dgm:spPr/>
    </dgm:pt>
    <dgm:pt modelId="{175E1DE8-D4D8-4E8F-A432-0DECAD45E8C8}" type="pres">
      <dgm:prSet presAssocID="{9E5D61B3-3F71-4341-8922-9BB2EF6B6E96}" presName="textA" presStyleLbl="revTx" presStyleIdx="0" presStyleCnt="1">
        <dgm:presLayoutVars>
          <dgm:bulletEnabled val="1"/>
        </dgm:presLayoutVars>
      </dgm:prSet>
      <dgm:spPr/>
    </dgm:pt>
    <dgm:pt modelId="{DF66BB6F-CF6A-4133-BC01-1764BCC11EE1}" type="pres">
      <dgm:prSet presAssocID="{9E5D61B3-3F71-4341-8922-9BB2EF6B6E96}" presName="circleA" presStyleLbl="node1" presStyleIdx="0" presStyleCnt="1"/>
      <dgm:spPr/>
    </dgm:pt>
    <dgm:pt modelId="{C1E5B672-1082-401B-912F-50A951BF0423}" type="pres">
      <dgm:prSet presAssocID="{9E5D61B3-3F71-4341-8922-9BB2EF6B6E96}" presName="spaceA" presStyleCnt="0"/>
      <dgm:spPr/>
    </dgm:pt>
  </dgm:ptLst>
  <dgm:cxnLst>
    <dgm:cxn modelId="{10C2FA36-9237-4AD3-928F-FAEC5B3CE811}" srcId="{C1455FA9-646D-401A-B062-F833B90C3584}" destId="{9E5D61B3-3F71-4341-8922-9BB2EF6B6E96}" srcOrd="0" destOrd="0" parTransId="{5C7247B3-5C82-4BF7-891C-3AD0AF7C8021}" sibTransId="{E83C4793-DE4D-4EC7-A7AE-02FAE19FA685}"/>
    <dgm:cxn modelId="{27CD8BC5-FCD5-4D93-B9B2-B21A7EF70DFF}" type="presOf" srcId="{C1455FA9-646D-401A-B062-F833B90C3584}" destId="{2909D1FB-1BB0-4724-BF3A-26421B86934A}" srcOrd="0" destOrd="0" presId="urn:microsoft.com/office/officeart/2005/8/layout/hProcess11"/>
    <dgm:cxn modelId="{37AF5DDC-C33D-43B9-AFA1-A0F46B4442E5}" type="presOf" srcId="{9E5D61B3-3F71-4341-8922-9BB2EF6B6E96}" destId="{175E1DE8-D4D8-4E8F-A432-0DECAD45E8C8}" srcOrd="0" destOrd="0" presId="urn:microsoft.com/office/officeart/2005/8/layout/hProcess11"/>
    <dgm:cxn modelId="{79896CF8-AACB-4DD3-BE8D-D529DB0EDD36}" type="presParOf" srcId="{2909D1FB-1BB0-4724-BF3A-26421B86934A}" destId="{04F324BE-AF38-4AAF-8ED0-706F5F026E09}" srcOrd="0" destOrd="0" presId="urn:microsoft.com/office/officeart/2005/8/layout/hProcess11"/>
    <dgm:cxn modelId="{040950E3-95C2-433A-9C58-962E5EB5D9EB}" type="presParOf" srcId="{2909D1FB-1BB0-4724-BF3A-26421B86934A}" destId="{FDFFBAC8-EDFB-4578-8BE8-BE35395DC7CD}" srcOrd="1" destOrd="0" presId="urn:microsoft.com/office/officeart/2005/8/layout/hProcess11"/>
    <dgm:cxn modelId="{EF5A20C1-03D6-4DCA-8B58-3F0F61EF7E45}" type="presParOf" srcId="{FDFFBAC8-EDFB-4578-8BE8-BE35395DC7CD}" destId="{030133EA-5DB2-4159-9CD7-999BD1D25BD8}" srcOrd="0" destOrd="0" presId="urn:microsoft.com/office/officeart/2005/8/layout/hProcess11"/>
    <dgm:cxn modelId="{89585436-9AC0-4B05-9783-476C07A4354B}" type="presParOf" srcId="{030133EA-5DB2-4159-9CD7-999BD1D25BD8}" destId="{175E1DE8-D4D8-4E8F-A432-0DECAD45E8C8}" srcOrd="0" destOrd="0" presId="urn:microsoft.com/office/officeart/2005/8/layout/hProcess11"/>
    <dgm:cxn modelId="{6D09139C-2FC0-4131-B4A2-F7E6342DA6BF}" type="presParOf" srcId="{030133EA-5DB2-4159-9CD7-999BD1D25BD8}" destId="{DF66BB6F-CF6A-4133-BC01-1764BCC11EE1}" srcOrd="1" destOrd="0" presId="urn:microsoft.com/office/officeart/2005/8/layout/hProcess11"/>
    <dgm:cxn modelId="{933A4057-24ED-459B-A798-0AE8896B398C}" type="presParOf" srcId="{030133EA-5DB2-4159-9CD7-999BD1D25BD8}" destId="{C1E5B672-1082-401B-912F-50A951BF04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E8EC-1DB6-4E02-929F-60E49DBC4078}">
      <dsp:nvSpPr>
        <dsp:cNvPr id="0" name=""/>
        <dsp:cNvSpPr/>
      </dsp:nvSpPr>
      <dsp:spPr>
        <a:xfrm>
          <a:off x="962" y="927523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8F5F8-D285-435D-81EC-09C4DC967B14}">
      <dsp:nvSpPr>
        <dsp:cNvPr id="0" name=""/>
        <dsp:cNvSpPr/>
      </dsp:nvSpPr>
      <dsp:spPr>
        <a:xfrm>
          <a:off x="376428" y="1284215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Malware applications are designed by creative hackers that require intelligent processing and recognition agents to detect.</a:t>
          </a:r>
        </a:p>
      </dsp:txBody>
      <dsp:txXfrm>
        <a:off x="439276" y="1347063"/>
        <a:ext cx="3253493" cy="2020089"/>
      </dsp:txXfrm>
    </dsp:sp>
    <dsp:sp modelId="{E653B3D4-431D-473C-B29B-751F060DDBB4}">
      <dsp:nvSpPr>
        <dsp:cNvPr id="0" name=""/>
        <dsp:cNvSpPr/>
      </dsp:nvSpPr>
      <dsp:spPr>
        <a:xfrm>
          <a:off x="4131082" y="927523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F6CE9-47A8-4871-89A9-46FD16E5A3CB}">
      <dsp:nvSpPr>
        <dsp:cNvPr id="0" name=""/>
        <dsp:cNvSpPr/>
      </dsp:nvSpPr>
      <dsp:spPr>
        <a:xfrm>
          <a:off x="4506548" y="1284215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also a common trend that people pair their Android phones with different web applications or with other individuals in public places that will increase the probability of data-stealing through interconnected mobile malware applications.</a:t>
          </a:r>
        </a:p>
      </dsp:txBody>
      <dsp:txXfrm>
        <a:off x="4569396" y="1347063"/>
        <a:ext cx="3253493" cy="2020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949F-7187-4006-9DA9-67E1FA78895A}">
      <dsp:nvSpPr>
        <dsp:cNvPr id="0" name=""/>
        <dsp:cNvSpPr/>
      </dsp:nvSpPr>
      <dsp:spPr>
        <a:xfrm>
          <a:off x="0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ED88B-6E37-473A-AB76-72DBDA9D45DA}">
      <dsp:nvSpPr>
        <dsp:cNvPr id="0" name=""/>
        <dsp:cNvSpPr/>
      </dsp:nvSpPr>
      <dsp:spPr>
        <a:xfrm>
          <a:off x="246459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Malgenome mobile malware dataset.</a:t>
          </a:r>
        </a:p>
      </dsp:txBody>
      <dsp:txXfrm>
        <a:off x="287713" y="1632826"/>
        <a:ext cx="2135626" cy="1326007"/>
      </dsp:txXfrm>
    </dsp:sp>
    <dsp:sp modelId="{6DD063B1-555F-4F59-BC8E-E8837D8630AB}">
      <dsp:nvSpPr>
        <dsp:cNvPr id="0" name=""/>
        <dsp:cNvSpPr/>
      </dsp:nvSpPr>
      <dsp:spPr>
        <a:xfrm>
          <a:off x="2711053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AEA6B-9FF5-46B8-9771-AB32124BFA3F}">
      <dsp:nvSpPr>
        <dsp:cNvPr id="0" name=""/>
        <dsp:cNvSpPr/>
      </dsp:nvSpPr>
      <dsp:spPr>
        <a:xfrm>
          <a:off x="2957512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dataset consists of 215 mobile application features with the 3800 samples. </a:t>
          </a:r>
        </a:p>
      </dsp:txBody>
      <dsp:txXfrm>
        <a:off x="2998766" y="1632826"/>
        <a:ext cx="2135626" cy="1326007"/>
      </dsp:txXfrm>
    </dsp:sp>
    <dsp:sp modelId="{12366BFB-0D31-4E57-AD46-53EE1434F042}">
      <dsp:nvSpPr>
        <dsp:cNvPr id="0" name=""/>
        <dsp:cNvSpPr/>
      </dsp:nvSpPr>
      <dsp:spPr>
        <a:xfrm>
          <a:off x="5422106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2F65-55FD-4743-BF44-FF12E5F363E0}">
      <dsp:nvSpPr>
        <dsp:cNvPr id="0" name=""/>
        <dsp:cNvSpPr/>
      </dsp:nvSpPr>
      <dsp:spPr>
        <a:xfrm>
          <a:off x="5668565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Classify the application as Malicious or benign.</a:t>
          </a:r>
          <a:r>
            <a:rPr lang="en-US" sz="1700" kern="1200" dirty="0">
              <a:latin typeface="Avenir Next LT Pro"/>
            </a:rPr>
            <a:t> </a:t>
          </a:r>
        </a:p>
      </dsp:txBody>
      <dsp:txXfrm>
        <a:off x="5709819" y="1632826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058E2-CA0E-4DEA-AC33-0B91A42BC612}">
      <dsp:nvSpPr>
        <dsp:cNvPr id="0" name=""/>
        <dsp:cNvSpPr/>
      </dsp:nvSpPr>
      <dsp:spPr>
        <a:xfrm>
          <a:off x="962" y="453641"/>
          <a:ext cx="3153909" cy="315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Justin Ma et al applied various static processing methods using machine learning and trained over a the dataset.</a:t>
          </a:r>
        </a:p>
      </dsp:txBody>
      <dsp:txXfrm>
        <a:off x="462841" y="915520"/>
        <a:ext cx="2230151" cy="2230151"/>
      </dsp:txXfrm>
    </dsp:sp>
    <dsp:sp modelId="{FC70339F-0C3C-4FBE-9AD6-AE5F151DE16B}">
      <dsp:nvSpPr>
        <dsp:cNvPr id="0" name=""/>
        <dsp:cNvSpPr/>
      </dsp:nvSpPr>
      <dsp:spPr>
        <a:xfrm rot="5400000">
          <a:off x="3415070" y="1612703"/>
          <a:ext cx="1103868" cy="83578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A314-10F8-48D2-A311-7CBB844F187B}">
      <dsp:nvSpPr>
        <dsp:cNvPr id="0" name=""/>
        <dsp:cNvSpPr/>
      </dsp:nvSpPr>
      <dsp:spPr>
        <a:xfrm>
          <a:off x="4731827" y="453641"/>
          <a:ext cx="3153909" cy="315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this paper, we are using Malgenome mobile malware dataset provided by North Carolina State University. </a:t>
          </a:r>
        </a:p>
      </dsp:txBody>
      <dsp:txXfrm>
        <a:off x="5193706" y="915520"/>
        <a:ext cx="2230151" cy="2230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D2210-9ECE-426A-B648-EE007B15BD09}">
      <dsp:nvSpPr>
        <dsp:cNvPr id="0" name=""/>
        <dsp:cNvSpPr/>
      </dsp:nvSpPr>
      <dsp:spPr>
        <a:xfrm>
          <a:off x="0" y="0"/>
          <a:ext cx="2750968" cy="5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accurately our proposed work can identify the new mobile application malware?</a:t>
          </a:r>
        </a:p>
      </dsp:txBody>
      <dsp:txXfrm>
        <a:off x="0" y="2183882"/>
        <a:ext cx="2750968" cy="2183882"/>
      </dsp:txXfrm>
    </dsp:sp>
    <dsp:sp modelId="{5D78F462-F458-4C58-B353-4EB37B184529}">
      <dsp:nvSpPr>
        <dsp:cNvPr id="0" name=""/>
        <dsp:cNvSpPr/>
      </dsp:nvSpPr>
      <dsp:spPr>
        <a:xfrm>
          <a:off x="468845" y="327582"/>
          <a:ext cx="1818082" cy="18180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FD8E-0D9F-44C6-BF77-F241E42213AD}">
      <dsp:nvSpPr>
        <dsp:cNvPr id="0" name=""/>
        <dsp:cNvSpPr/>
      </dsp:nvSpPr>
      <dsp:spPr>
        <a:xfrm>
          <a:off x="2835899" y="0"/>
          <a:ext cx="2750968" cy="5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How the feature selection techniques help us to achieve better accuracy?</a:t>
          </a:r>
          <a:endParaRPr lang="en-US" sz="2400" kern="1200" dirty="0"/>
        </a:p>
      </dsp:txBody>
      <dsp:txXfrm>
        <a:off x="2835899" y="2183882"/>
        <a:ext cx="2750968" cy="2183882"/>
      </dsp:txXfrm>
    </dsp:sp>
    <dsp:sp modelId="{D37FFF17-E89E-4FB4-9479-1C9C48BC032D}">
      <dsp:nvSpPr>
        <dsp:cNvPr id="0" name=""/>
        <dsp:cNvSpPr/>
      </dsp:nvSpPr>
      <dsp:spPr>
        <a:xfrm>
          <a:off x="3302342" y="327582"/>
          <a:ext cx="1818082" cy="181808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0342-EE0F-4228-956A-36F6D9F1438B}">
      <dsp:nvSpPr>
        <dsp:cNvPr id="0" name=""/>
        <dsp:cNvSpPr/>
      </dsp:nvSpPr>
      <dsp:spPr>
        <a:xfrm>
          <a:off x="223570" y="4367764"/>
          <a:ext cx="5142128" cy="81895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52C98-2804-4272-9D17-F7557D2F6221}">
      <dsp:nvSpPr>
        <dsp:cNvPr id="0" name=""/>
        <dsp:cNvSpPr/>
      </dsp:nvSpPr>
      <dsp:spPr>
        <a:xfrm>
          <a:off x="0" y="381887"/>
          <a:ext cx="54865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9B64F-6CB3-43EE-9DF0-F2BDB678A29E}">
      <dsp:nvSpPr>
        <dsp:cNvPr id="0" name=""/>
        <dsp:cNvSpPr/>
      </dsp:nvSpPr>
      <dsp:spPr>
        <a:xfrm>
          <a:off x="274326" y="86687"/>
          <a:ext cx="38405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5164" tIns="0" rIns="1451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Decision Tree (DT)</a:t>
          </a:r>
        </a:p>
      </dsp:txBody>
      <dsp:txXfrm>
        <a:off x="303147" y="115508"/>
        <a:ext cx="3782926" cy="532758"/>
      </dsp:txXfrm>
    </dsp:sp>
    <dsp:sp modelId="{590EB0E8-25F6-4187-BFB1-BE9EE57C786F}">
      <dsp:nvSpPr>
        <dsp:cNvPr id="0" name=""/>
        <dsp:cNvSpPr/>
      </dsp:nvSpPr>
      <dsp:spPr>
        <a:xfrm>
          <a:off x="0" y="1289088"/>
          <a:ext cx="54865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446C0-9A3C-48B2-BF84-CCE3627A8B68}">
      <dsp:nvSpPr>
        <dsp:cNvPr id="0" name=""/>
        <dsp:cNvSpPr/>
      </dsp:nvSpPr>
      <dsp:spPr>
        <a:xfrm>
          <a:off x="274326" y="993887"/>
          <a:ext cx="38405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5164" tIns="0" rIns="1451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Support Vector Machine (SVM)</a:t>
          </a:r>
        </a:p>
      </dsp:txBody>
      <dsp:txXfrm>
        <a:off x="303147" y="1022708"/>
        <a:ext cx="3782926" cy="532758"/>
      </dsp:txXfrm>
    </dsp:sp>
    <dsp:sp modelId="{2A7F0E82-D8CA-4892-B30A-EC6CAB9ADE10}">
      <dsp:nvSpPr>
        <dsp:cNvPr id="0" name=""/>
        <dsp:cNvSpPr/>
      </dsp:nvSpPr>
      <dsp:spPr>
        <a:xfrm>
          <a:off x="0" y="2196288"/>
          <a:ext cx="54865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B3DE0-299F-4857-BB70-5E5F9A684FC7}">
      <dsp:nvSpPr>
        <dsp:cNvPr id="0" name=""/>
        <dsp:cNvSpPr/>
      </dsp:nvSpPr>
      <dsp:spPr>
        <a:xfrm>
          <a:off x="274326" y="1901088"/>
          <a:ext cx="38405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5164" tIns="0" rIns="1451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Naïve </a:t>
          </a:r>
          <a:r>
            <a:rPr lang="en-IN" sz="2000" kern="1200" dirty="0" err="1"/>
            <a:t>Bayes</a:t>
          </a:r>
          <a:r>
            <a:rPr lang="en-IN" sz="2000" kern="1200" dirty="0"/>
            <a:t> (NB)</a:t>
          </a:r>
        </a:p>
      </dsp:txBody>
      <dsp:txXfrm>
        <a:off x="303147" y="1929909"/>
        <a:ext cx="3782926" cy="532758"/>
      </dsp:txXfrm>
    </dsp:sp>
    <dsp:sp modelId="{E80FCF06-BC26-4388-BD99-D29C61730EAA}">
      <dsp:nvSpPr>
        <dsp:cNvPr id="0" name=""/>
        <dsp:cNvSpPr/>
      </dsp:nvSpPr>
      <dsp:spPr>
        <a:xfrm>
          <a:off x="0" y="3103488"/>
          <a:ext cx="54865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A83BB-79F2-45E3-B592-58FEE389BB1C}">
      <dsp:nvSpPr>
        <dsp:cNvPr id="0" name=""/>
        <dsp:cNvSpPr/>
      </dsp:nvSpPr>
      <dsp:spPr>
        <a:xfrm>
          <a:off x="274326" y="2808288"/>
          <a:ext cx="38405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5164" tIns="0" rIns="1451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Gradient Boost Classifier (GB)</a:t>
          </a:r>
        </a:p>
      </dsp:txBody>
      <dsp:txXfrm>
        <a:off x="303147" y="2837109"/>
        <a:ext cx="378292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0D0D2-1837-4F24-BD04-CDE7BF669C84}">
      <dsp:nvSpPr>
        <dsp:cNvPr id="0" name=""/>
        <dsp:cNvSpPr/>
      </dsp:nvSpPr>
      <dsp:spPr>
        <a:xfrm>
          <a:off x="930" y="939441"/>
          <a:ext cx="1815293" cy="18152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902" tIns="25400" rIns="999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Precision</a:t>
          </a:r>
        </a:p>
      </dsp:txBody>
      <dsp:txXfrm>
        <a:off x="266774" y="1205285"/>
        <a:ext cx="1283605" cy="1283605"/>
      </dsp:txXfrm>
    </dsp:sp>
    <dsp:sp modelId="{5BD79BB2-986F-4F2E-9BBD-045A895448C0}">
      <dsp:nvSpPr>
        <dsp:cNvPr id="0" name=""/>
        <dsp:cNvSpPr/>
      </dsp:nvSpPr>
      <dsp:spPr>
        <a:xfrm>
          <a:off x="1453165" y="939441"/>
          <a:ext cx="1815293" cy="18152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902" tIns="25400" rIns="999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Recall</a:t>
          </a:r>
        </a:p>
      </dsp:txBody>
      <dsp:txXfrm>
        <a:off x="1719009" y="1205285"/>
        <a:ext cx="1283605" cy="1283605"/>
      </dsp:txXfrm>
    </dsp:sp>
    <dsp:sp modelId="{D463EBFE-E01F-40D4-BAA8-BC49810C3134}">
      <dsp:nvSpPr>
        <dsp:cNvPr id="0" name=""/>
        <dsp:cNvSpPr/>
      </dsp:nvSpPr>
      <dsp:spPr>
        <a:xfrm>
          <a:off x="2905401" y="939441"/>
          <a:ext cx="1815293" cy="18152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902" tIns="25400" rIns="999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F1-Score</a:t>
          </a:r>
        </a:p>
      </dsp:txBody>
      <dsp:txXfrm>
        <a:off x="3171245" y="1205285"/>
        <a:ext cx="1283605" cy="1283605"/>
      </dsp:txXfrm>
    </dsp:sp>
    <dsp:sp modelId="{475D7BAA-B550-4113-9936-34B6A5B6D604}">
      <dsp:nvSpPr>
        <dsp:cNvPr id="0" name=""/>
        <dsp:cNvSpPr/>
      </dsp:nvSpPr>
      <dsp:spPr>
        <a:xfrm>
          <a:off x="4357636" y="939441"/>
          <a:ext cx="1815293" cy="18152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902" tIns="25400" rIns="999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Accuracy</a:t>
          </a:r>
        </a:p>
      </dsp:txBody>
      <dsp:txXfrm>
        <a:off x="4623480" y="1205285"/>
        <a:ext cx="1283605" cy="1283605"/>
      </dsp:txXfrm>
    </dsp:sp>
    <dsp:sp modelId="{D08C4F4C-DFC6-4023-A0AD-FB44B52D915F}">
      <dsp:nvSpPr>
        <dsp:cNvPr id="0" name=""/>
        <dsp:cNvSpPr/>
      </dsp:nvSpPr>
      <dsp:spPr>
        <a:xfrm>
          <a:off x="5809871" y="939441"/>
          <a:ext cx="1815293" cy="18152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902" tIns="25400" rIns="999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Training Time</a:t>
          </a:r>
        </a:p>
      </dsp:txBody>
      <dsp:txXfrm>
        <a:off x="6075715" y="1205285"/>
        <a:ext cx="1283605" cy="1283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D8778-56C8-4169-A314-1B60C8003C3F}">
      <dsp:nvSpPr>
        <dsp:cNvPr id="0" name=""/>
        <dsp:cNvSpPr/>
      </dsp:nvSpPr>
      <dsp:spPr>
        <a:xfrm>
          <a:off x="0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9733-6917-4550-967B-10BA9C760D0A}">
      <dsp:nvSpPr>
        <dsp:cNvPr id="0" name=""/>
        <dsp:cNvSpPr/>
      </dsp:nvSpPr>
      <dsp:spPr>
        <a:xfrm>
          <a:off x="246459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malware can be analyzed with the help of static and dynamic methods. </a:t>
          </a:r>
        </a:p>
      </dsp:txBody>
      <dsp:txXfrm>
        <a:off x="287713" y="1632826"/>
        <a:ext cx="2135626" cy="1326007"/>
      </dsp:txXfrm>
    </dsp:sp>
    <dsp:sp modelId="{89B1D593-74C5-4B86-8A8F-760A54D523FF}">
      <dsp:nvSpPr>
        <dsp:cNvPr id="0" name=""/>
        <dsp:cNvSpPr/>
      </dsp:nvSpPr>
      <dsp:spPr>
        <a:xfrm>
          <a:off x="2711053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950E-F342-42CC-904F-0B63F380F8C6}">
      <dsp:nvSpPr>
        <dsp:cNvPr id="0" name=""/>
        <dsp:cNvSpPr/>
      </dsp:nvSpPr>
      <dsp:spPr>
        <a:xfrm>
          <a:off x="2957512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Among machine learning algorithms, SVM is an efficient algorithm in terms of performance.</a:t>
          </a:r>
        </a:p>
      </dsp:txBody>
      <dsp:txXfrm>
        <a:off x="2998766" y="1632826"/>
        <a:ext cx="2135626" cy="1326007"/>
      </dsp:txXfrm>
    </dsp:sp>
    <dsp:sp modelId="{EBB35E63-82A0-4897-8FC3-E1E06672E846}">
      <dsp:nvSpPr>
        <dsp:cNvPr id="0" name=""/>
        <dsp:cNvSpPr/>
      </dsp:nvSpPr>
      <dsp:spPr>
        <a:xfrm>
          <a:off x="5422106" y="135743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8A347-DF94-40DF-AC27-5E06372B8596}">
      <dsp:nvSpPr>
        <dsp:cNvPr id="0" name=""/>
        <dsp:cNvSpPr/>
      </dsp:nvSpPr>
      <dsp:spPr>
        <a:xfrm>
          <a:off x="5668565" y="159157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Among machine learning algorithms, Decision tree is an efficient algorithm in terms of training time.</a:t>
          </a:r>
        </a:p>
      </dsp:txBody>
      <dsp:txXfrm>
        <a:off x="5709819" y="1632826"/>
        <a:ext cx="2135626" cy="1326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7EEAD-64A6-4D71-B9CA-A1829C2B19B9}">
      <dsp:nvSpPr>
        <dsp:cNvPr id="0" name=""/>
        <dsp:cNvSpPr/>
      </dsp:nvSpPr>
      <dsp:spPr>
        <a:xfrm>
          <a:off x="2308" y="1729956"/>
          <a:ext cx="2812580" cy="112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 the application data is generating at a faster rate. Relying on single machine or server for production use is not a feasible option.</a:t>
          </a:r>
        </a:p>
      </dsp:txBody>
      <dsp:txXfrm>
        <a:off x="564824" y="1729956"/>
        <a:ext cx="1687548" cy="1125032"/>
      </dsp:txXfrm>
    </dsp:sp>
    <dsp:sp modelId="{8E6BD726-4AB3-45D6-A271-0F647A793884}">
      <dsp:nvSpPr>
        <dsp:cNvPr id="0" name=""/>
        <dsp:cNvSpPr/>
      </dsp:nvSpPr>
      <dsp:spPr>
        <a:xfrm>
          <a:off x="2533630" y="1729956"/>
          <a:ext cx="2812580" cy="112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deep learning models can be implemented over a distributed platform.</a:t>
          </a:r>
        </a:p>
      </dsp:txBody>
      <dsp:txXfrm>
        <a:off x="3096146" y="1729956"/>
        <a:ext cx="1687548" cy="1125032"/>
      </dsp:txXfrm>
    </dsp:sp>
    <dsp:sp modelId="{6BBE0EDA-A313-4FE0-A53D-CAE6065CAFC1}">
      <dsp:nvSpPr>
        <dsp:cNvPr id="0" name=""/>
        <dsp:cNvSpPr/>
      </dsp:nvSpPr>
      <dsp:spPr>
        <a:xfrm>
          <a:off x="5064953" y="1729956"/>
          <a:ext cx="2812580" cy="112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content inside the Application can be also be included in order to classify the URL more efficiently.</a:t>
          </a:r>
        </a:p>
      </dsp:txBody>
      <dsp:txXfrm>
        <a:off x="5627469" y="1729956"/>
        <a:ext cx="1687548" cy="11250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24BE-AF38-4AAF-8ED0-706F5F026E09}">
      <dsp:nvSpPr>
        <dsp:cNvPr id="0" name=""/>
        <dsp:cNvSpPr/>
      </dsp:nvSpPr>
      <dsp:spPr>
        <a:xfrm>
          <a:off x="0" y="1108252"/>
          <a:ext cx="7626096" cy="14776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E1DE8-D4D8-4E8F-A432-0DECAD45E8C8}">
      <dsp:nvSpPr>
        <dsp:cNvPr id="0" name=""/>
        <dsp:cNvSpPr/>
      </dsp:nvSpPr>
      <dsp:spPr>
        <a:xfrm>
          <a:off x="0" y="0"/>
          <a:ext cx="6863486" cy="14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Thank You</a:t>
          </a:r>
        </a:p>
      </dsp:txBody>
      <dsp:txXfrm>
        <a:off x="0" y="0"/>
        <a:ext cx="6863486" cy="1477670"/>
      </dsp:txXfrm>
    </dsp:sp>
    <dsp:sp modelId="{DF66BB6F-CF6A-4133-BC01-1764BCC11EE1}">
      <dsp:nvSpPr>
        <dsp:cNvPr id="0" name=""/>
        <dsp:cNvSpPr/>
      </dsp:nvSpPr>
      <dsp:spPr>
        <a:xfrm>
          <a:off x="3247034" y="1662379"/>
          <a:ext cx="369417" cy="36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#1">
  <dgm:title val=""/>
  <dgm:desc val=""/>
  <dgm:catLst>
    <dgm:cat type="relationship" pri="118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F642-0188-4B60-AE22-BC437A4A6B6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B3A8243-3587-4D2B-A54B-106428CF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2" t="6484" r="26000" b="2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919901" cy="3204134"/>
          </a:xfrm>
        </p:spPr>
        <p:txBody>
          <a:bodyPr anchor="b">
            <a:noAutofit/>
          </a:bodyPr>
          <a:lstStyle/>
          <a:p>
            <a:r>
              <a:rPr lang="en-US" sz="2800" dirty="0"/>
              <a:t>Android Malware Recognition system:</a:t>
            </a:r>
            <a:br>
              <a:rPr lang="en-US" sz="2800" dirty="0"/>
            </a:br>
            <a:r>
              <a:rPr lang="en-US" sz="2800" dirty="0"/>
              <a:t>Mobile Malware recognition system using Ensemble Learning</a:t>
            </a:r>
            <a:br>
              <a:rPr lang="en-US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6" y="4872923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Raja Muppalla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2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051D-155C-40BD-9BE9-D2D5B48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implemented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F09FD-9923-40BC-8019-F7A34D636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732588"/>
              </p:ext>
            </p:extLst>
          </p:nvPr>
        </p:nvGraphicFramePr>
        <p:xfrm>
          <a:off x="836676" y="2478024"/>
          <a:ext cx="548652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5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CF-FF28-4DB4-B3A0-D3D5AF8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24894A-3305-4E60-8AE5-C2B5363D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50668"/>
              </p:ext>
            </p:extLst>
          </p:nvPr>
        </p:nvGraphicFramePr>
        <p:xfrm>
          <a:off x="836676" y="2478024"/>
          <a:ext cx="762609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69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138738" cy="430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0" y="5562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The plot depicts the various permission from various application in the android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058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</a:t>
            </a:r>
            <a:br>
              <a:rPr lang="en-US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(</a:t>
            </a:r>
            <a:r>
              <a:rPr lang="en-US" sz="3600" dirty="0"/>
              <a:t>Gradient boosting algorithm)</a:t>
            </a:r>
            <a:r>
              <a:rPr lang="en-US" sz="3600" dirty="0">
                <a:ea typeface="+mj-lt"/>
                <a:cs typeface="+mj-lt"/>
              </a:rPr>
              <a:t> 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629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12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(</a:t>
            </a:r>
            <a:r>
              <a:rPr lang="en-IE" sz="3600" dirty="0"/>
              <a:t>Decision Tree Algorithm</a:t>
            </a:r>
            <a:r>
              <a:rPr lang="en-US" sz="3600" dirty="0">
                <a:ea typeface="+mj-lt"/>
                <a:cs typeface="+mj-lt"/>
              </a:rPr>
              <a:t>)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1828800"/>
            <a:ext cx="52959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88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(</a:t>
            </a:r>
            <a:r>
              <a:rPr lang="en-US" sz="3600" dirty="0"/>
              <a:t>Support Vector Machine</a:t>
            </a:r>
            <a:r>
              <a:rPr lang="en-US" sz="3600" dirty="0">
                <a:ea typeface="+mj-lt"/>
                <a:cs typeface="+mj-lt"/>
              </a:rPr>
              <a:t>)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563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044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(</a:t>
            </a:r>
            <a:r>
              <a:rPr lang="en-US" sz="3600" dirty="0"/>
              <a:t>Naïve </a:t>
            </a:r>
            <a:r>
              <a:rPr lang="en-US" sz="3600" dirty="0" err="1"/>
              <a:t>Bayes</a:t>
            </a:r>
            <a:r>
              <a:rPr lang="en-US" sz="3600" dirty="0"/>
              <a:t> Classification</a:t>
            </a:r>
            <a:r>
              <a:rPr lang="en-US" sz="3600" dirty="0">
                <a:ea typeface="+mj-lt"/>
                <a:cs typeface="+mj-lt"/>
              </a:rPr>
              <a:t>)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16" name="Picture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486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63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r>
              <a:rPr lang="en-US" sz="3100" dirty="0">
                <a:ea typeface="+mj-lt"/>
                <a:cs typeface="+mj-lt"/>
              </a:rPr>
              <a:t>(</a:t>
            </a:r>
            <a:r>
              <a:rPr lang="en-IE" sz="3100" dirty="0"/>
              <a:t>Comparison table for the algorithms</a:t>
            </a:r>
            <a:r>
              <a:rPr lang="en-US" sz="3100" dirty="0">
                <a:ea typeface="+mj-lt"/>
                <a:cs typeface="+mj-lt"/>
              </a:rPr>
              <a:t>)</a:t>
            </a:r>
            <a:br>
              <a:rPr lang="en-US" dirty="0">
                <a:ea typeface="+mj-lt"/>
                <a:cs typeface="+mj-lt"/>
              </a:rPr>
            </a:br>
            <a:endParaRPr lang="en-US" sz="2200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215063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E3D2-1A53-43A6-BF3A-9FD3FDE9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5" y="1634502"/>
            <a:ext cx="7838694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3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B4264-5620-4210-ABCD-B99B82903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25630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43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F356B-3AA9-4403-8663-AE50A55F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/>
              <a:t>Future Work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9"/>
            <a:ext cx="96012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3EE17-1DB6-4B5A-AA44-F0279624F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67089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8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Research Questions</a:t>
            </a:r>
          </a:p>
          <a:p>
            <a:r>
              <a:rPr lang="en-IN" dirty="0"/>
              <a:t>Proposed Solution</a:t>
            </a:r>
          </a:p>
          <a:p>
            <a:r>
              <a:rPr lang="en-IN" dirty="0"/>
              <a:t>Results 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8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98011A-480D-4FEF-A019-6E6AEC07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83553"/>
              </p:ext>
            </p:extLst>
          </p:nvPr>
        </p:nvGraphicFramePr>
        <p:xfrm>
          <a:off x="836676" y="2478024"/>
          <a:ext cx="762609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0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47CE-A993-4AAB-A542-C9CDAB1B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Malware Application? 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5" y="1634502"/>
            <a:ext cx="7838694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3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DF9DA4-7482-4716-8A3C-80EBBCE55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4486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4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B58A-0ED1-4C72-9F28-7526A6F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6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does this Happen ??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2" y="4546920"/>
            <a:ext cx="30175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715" y="1676400"/>
            <a:ext cx="49788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78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11AE-3087-4792-B903-F1ABF6D6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?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118" y="1905000"/>
            <a:ext cx="7992281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3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FFE7B-9716-4E83-BED6-0C7A0EE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Dataset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5" y="1634502"/>
            <a:ext cx="7838694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3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A2AFB-1208-4E6A-8436-3ECDAA0BC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92019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3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EC63-A939-4348-976B-FBB31CF0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8A1B5-7F3E-4DAB-9111-5573217F2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34559"/>
              </p:ext>
            </p:extLst>
          </p:nvPr>
        </p:nvGraphicFramePr>
        <p:xfrm>
          <a:off x="628650" y="2184159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43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B0B64-3B67-4B31-8717-0D4F25D0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429031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400" dirty="0">
                <a:ea typeface="+mj-lt"/>
                <a:cs typeface="+mj-lt"/>
              </a:rPr>
              <a:t>Research Questions </a:t>
            </a:r>
            <a:endParaRPr lang="en-US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7DE82-33A9-48B1-9026-0C408A77C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337904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31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4D73-933F-4E97-9268-0485A9A5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 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2120" y="1165860"/>
            <a:ext cx="3484880" cy="53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88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400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Office Theme</vt:lpstr>
      <vt:lpstr>Android Malware Recognition system: Mobile Malware recognition system using Ensemble Learning </vt:lpstr>
      <vt:lpstr>Outline</vt:lpstr>
      <vt:lpstr>What is Malware Application? </vt:lpstr>
      <vt:lpstr>How does this Happen ?? </vt:lpstr>
      <vt:lpstr>What we Need ? </vt:lpstr>
      <vt:lpstr>Dataset Description</vt:lpstr>
      <vt:lpstr>Literature Review</vt:lpstr>
      <vt:lpstr>Research Questions </vt:lpstr>
      <vt:lpstr>Proposed Methodology </vt:lpstr>
      <vt:lpstr>Models implemented</vt:lpstr>
      <vt:lpstr>Performance Metrics</vt:lpstr>
      <vt:lpstr>Results and Evaluation  </vt:lpstr>
      <vt:lpstr>Results and Evaluation (Gradient boosting algorithm)  </vt:lpstr>
      <vt:lpstr>Results and Evaluation  (Decision Tree Algorithm) </vt:lpstr>
      <vt:lpstr>Results and Evaluation  (Support Vector Machine) </vt:lpstr>
      <vt:lpstr>Results and Evaluation  (Naïve Bayes Classification) </vt:lpstr>
      <vt:lpstr>Results and Evaluation  (Comparison table for the algorithms) </vt:lpstr>
      <vt:lpstr>Conclusion</vt:lpstr>
      <vt:lpstr>Future Work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Recognition system: Mobile Malware recognition system using Ensemble Learning </dc:title>
  <dc:creator>icon</dc:creator>
  <cp:lastModifiedBy>raja muppalla</cp:lastModifiedBy>
  <cp:revision>10</cp:revision>
  <dcterms:created xsi:type="dcterms:W3CDTF">2020-11-30T17:39:18Z</dcterms:created>
  <dcterms:modified xsi:type="dcterms:W3CDTF">2020-12-08T01:29:11Z</dcterms:modified>
</cp:coreProperties>
</file>