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5bcd4b55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15bcd4b55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15bcd4b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15bcd4b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5bcd4b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15bcd4b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15bcd4b5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15bcd4b5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5bcd4b5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5bcd4b5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15bcd4b5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15bcd4b5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ab047527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ab047527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ab047527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ab047527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ab047527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ab047527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ab047527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ab047527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b3e4c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b3e4c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5bcd4b55_1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15bcd4b55_1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5bcd4b55_1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5bcd4b55_1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5bcd4b55_1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5bcd4b55_1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5bcd4b55_1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5bcd4b55_1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5bcd4b55_1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15bcd4b55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5bcd4b55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5bcd4b55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5bcd4b55_1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5bcd4b55_1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47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The LNMIIT Shopping Complex management System (Group-1)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07675" y="1976300"/>
            <a:ext cx="34707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Sub-module : Restaurant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125" y="218200"/>
            <a:ext cx="6437750" cy="4738277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252900" y="247875"/>
            <a:ext cx="2562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CONTEXT LEVEL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350" y="867250"/>
            <a:ext cx="6058114" cy="3636225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31525" y="310800"/>
            <a:ext cx="3129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LEVEL DFD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(CUSTOMER SIDE)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25" y="152400"/>
            <a:ext cx="5204653" cy="4838701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31525" y="310800"/>
            <a:ext cx="31290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2nd-</a:t>
            </a:r>
            <a:r>
              <a:rPr lang="en"/>
              <a:t> LEVEL DFD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(CUSTOMER SIDE)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REGISTRATION</a:t>
            </a:r>
            <a:r>
              <a:rPr b="1" lang="en"/>
              <a:t>/ LOGIN PROCESS</a:t>
            </a:r>
            <a:endParaRPr b="1"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25" y="309788"/>
            <a:ext cx="5378675" cy="4523924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31525" y="310800"/>
            <a:ext cx="31290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2nd-</a:t>
            </a:r>
            <a:r>
              <a:rPr lang="en"/>
              <a:t> LEVEL DFD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(CUSTOMER SIDE)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RESERVATION PROCESS</a:t>
            </a:r>
            <a:endParaRPr b="1"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25" y="500613"/>
            <a:ext cx="5378675" cy="4142278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31525" y="310800"/>
            <a:ext cx="31290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(ADMIN SIDE)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25" y="152400"/>
            <a:ext cx="3878470" cy="4838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34775" y="54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925" y="480600"/>
            <a:ext cx="5879800" cy="4182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27650" y="477200"/>
            <a:ext cx="335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050" y="84150"/>
            <a:ext cx="3936900" cy="491734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9"/>
          <p:cNvSpPr txBox="1"/>
          <p:nvPr/>
        </p:nvSpPr>
        <p:spPr>
          <a:xfrm>
            <a:off x="294525" y="21457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27650" y="571825"/>
            <a:ext cx="1984500" cy="17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50" y="231675"/>
            <a:ext cx="5919274" cy="46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19150" y="221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40"/>
              <a:t>THANK YOU</a:t>
            </a:r>
            <a:endParaRPr b="1" sz="5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RAGHAV SINGHAL [19UCS022]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RAGHAV BINDAL [19UCS010]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VARDHAN KUMAR [19UCS016]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LAKSHAY CHAUHAN [19DCS010]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RAJAN AGARWAL [19UCS039]</a:t>
            </a:r>
            <a:endParaRPr sz="14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867250" y="2232950"/>
            <a:ext cx="340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GUI</a:t>
            </a:r>
            <a:endParaRPr b="1"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25" y="152400"/>
            <a:ext cx="5910701" cy="483869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43638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3212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29827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1507" cy="4838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3715" cy="4838702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