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5" r:id="rId11"/>
    <p:sldId id="264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6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5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0B8E-DC33-46E3-A210-5010F587C20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B6DF-862F-49D9-A279-04FA856C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analytics.google.com/analytics/web/#/report-home/a154627567w218151755p20810128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me-env.rkyupppcqp.us-east-1.elasticbeanstalk.com/" TargetMode="External"/><Relationship Id="rId2" Type="http://schemas.openxmlformats.org/officeDocument/2006/relationships/hyperlink" Target="https://github.com/rajan-chawla/Build-Web-and-Mobile-App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bold-shadow-2915.postman.co/collections/9281863-d3c6c7f1-f509-4b25-9899-91a103d53238?version=latest&amp;workspace=c97aef81-7f5b-40f7-87f9-92364a469db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4ECA0A-B2FD-496E-BC57-0ED8EA139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GB" b="1" dirty="0"/>
            </a:br>
            <a:r>
              <a:rPr lang="de-DE" sz="3000" b="1" dirty="0"/>
              <a:t>Project - Sample Me</a:t>
            </a:r>
            <a:endParaRPr lang="en-US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EC4DF55-094D-448E-8CAD-CD12DB6A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13359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Building Web and Mobile Apps - AI5036</a:t>
            </a:r>
            <a:endParaRPr lang="de-DE" dirty="0"/>
          </a:p>
          <a:p>
            <a:endParaRPr lang="en-US" dirty="0"/>
          </a:p>
          <a:p>
            <a:r>
              <a:rPr lang="en-US" dirty="0"/>
              <a:t>Team - </a:t>
            </a:r>
            <a:r>
              <a:rPr lang="en-US" dirty="0" err="1"/>
              <a:t>Rajan</a:t>
            </a:r>
            <a:r>
              <a:rPr lang="en-US" dirty="0"/>
              <a:t> Chawla, Blin </a:t>
            </a:r>
            <a:r>
              <a:rPr lang="en-US" dirty="0" err="1"/>
              <a:t>Varﬁ</a:t>
            </a:r>
            <a:r>
              <a:rPr lang="en-US" dirty="0"/>
              <a:t>, Ammar Irshad, Usman Aslam, Umar </a:t>
            </a:r>
            <a:r>
              <a:rPr lang="en-US" dirty="0" err="1"/>
              <a:t>AbdulSattar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Date: 27-02-2020</a:t>
            </a:r>
          </a:p>
        </p:txBody>
      </p:sp>
      <p:pic>
        <p:nvPicPr>
          <p:cNvPr id="1028" name="Picture 4" descr="Image result for Hochschule Fulda logo">
            <a:extLst>
              <a:ext uri="{FF2B5EF4-FFF2-40B4-BE49-F238E27FC236}">
                <a16:creationId xmlns:a16="http://schemas.microsoft.com/office/drawing/2014/main" id="{2E4D128A-D41D-4087-9E4F-977A1243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61"/>
            <a:ext cx="9144000" cy="2052637"/>
          </a:xfrm>
          <a:prstGeom prst="rect">
            <a:avLst/>
          </a:prstGeom>
          <a:solidFill>
            <a:srgbClr val="92D050"/>
          </a:solidFill>
        </p:spPr>
      </p:pic>
    </p:spTree>
    <p:extLst>
      <p:ext uri="{BB962C8B-B14F-4D97-AF65-F5344CB8AC3E}">
        <p14:creationId xmlns:p14="http://schemas.microsoft.com/office/powerpoint/2010/main" val="287357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F32-8161-4A2F-BAC9-91A77A9C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2BE2-4015-4E8B-8A7F-9100BB8C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Postman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API </a:t>
            </a:r>
            <a:r>
              <a:rPr lang="de-DE" dirty="0" err="1"/>
              <a:t>documentation</a:t>
            </a:r>
            <a:endParaRPr lang="de-DE" dirty="0"/>
          </a:p>
        </p:txBody>
      </p:sp>
      <p:pic>
        <p:nvPicPr>
          <p:cNvPr id="4" name="Picture 2" descr="Image result for Hochschule Fulda logo">
            <a:extLst>
              <a:ext uri="{FF2B5EF4-FFF2-40B4-BE49-F238E27FC236}">
                <a16:creationId xmlns:a16="http://schemas.microsoft.com/office/drawing/2014/main" id="{499725D3-5968-452E-9CCE-BC79556B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ED803-4EE0-45D6-A11E-FE58440F4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42" y="2466225"/>
            <a:ext cx="8161807" cy="384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5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F32-8161-4A2F-BAC9-91A77A9C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2BE2-4015-4E8B-8A7F-9100BB8C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at: 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https://analytics.google.com/analytics/web/#/report-home/a154627567w218151755p208101289</a:t>
            </a:r>
            <a:endParaRPr lang="en-US" dirty="0"/>
          </a:p>
        </p:txBody>
      </p:sp>
      <p:pic>
        <p:nvPicPr>
          <p:cNvPr id="4" name="Picture 2" descr="Image result for Hochschule Fulda logo">
            <a:extLst>
              <a:ext uri="{FF2B5EF4-FFF2-40B4-BE49-F238E27FC236}">
                <a16:creationId xmlns:a16="http://schemas.microsoft.com/office/drawing/2014/main" id="{499725D3-5968-452E-9CCE-BC79556B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google analytics icon">
            <a:extLst>
              <a:ext uri="{FF2B5EF4-FFF2-40B4-BE49-F238E27FC236}">
                <a16:creationId xmlns:a16="http://schemas.microsoft.com/office/drawing/2014/main" id="{17E345BA-8C74-40BB-9D42-521529DC0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754" y="4749554"/>
            <a:ext cx="1883183" cy="11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47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F32-8161-4A2F-BAC9-91A77A9C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err="1"/>
              <a:t>Urls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2BE2-4015-4E8B-8A7F-9100BB8C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https://github.com/rajan-chawla/Build-Web-and-Mobile-App.git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Demo link: </a:t>
            </a:r>
            <a:r>
              <a:rPr lang="en-US" dirty="0">
                <a:hlinkClick r:id="rId3"/>
              </a:rPr>
              <a:t>http://sampleme-env.rkyupppcqp.us-east-1.elasticbeanstalk.com/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4"/>
              </a:rPr>
              <a:t>https://bold-shadow-2915.postman.co/collections/9281863-d3c6c7f1-f509-4b25-9899-91a103d53238?version=latest&amp;workspace=c97aef81-7f5b-40f7-87f9-92364a469dbc</a:t>
            </a:r>
            <a:endParaRPr lang="en-US" dirty="0"/>
          </a:p>
        </p:txBody>
      </p:sp>
      <p:pic>
        <p:nvPicPr>
          <p:cNvPr id="4" name="Picture 2" descr="Image result for Hochschule Fulda logo">
            <a:extLst>
              <a:ext uri="{FF2B5EF4-FFF2-40B4-BE49-F238E27FC236}">
                <a16:creationId xmlns:a16="http://schemas.microsoft.com/office/drawing/2014/main" id="{499725D3-5968-452E-9CCE-BC79556B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6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F32-8161-4A2F-BAC9-91A77A9C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2" descr="Image result for Hochschule Fulda logo">
            <a:extLst>
              <a:ext uri="{FF2B5EF4-FFF2-40B4-BE49-F238E27FC236}">
                <a16:creationId xmlns:a16="http://schemas.microsoft.com/office/drawing/2014/main" id="{499725D3-5968-452E-9CCE-BC79556B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mage result for thank you in all languages">
            <a:extLst>
              <a:ext uri="{FF2B5EF4-FFF2-40B4-BE49-F238E27FC236}">
                <a16:creationId xmlns:a16="http://schemas.microsoft.com/office/drawing/2014/main" id="{31DCEFD2-9A97-4E3E-8D5E-E67F7D08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8" y="1690689"/>
            <a:ext cx="7989903" cy="456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CB93-DD07-464D-A45D-6BB5EA73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298A-1AD8-4175-90AB-83A3480A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 to project: Sample Me</a:t>
            </a:r>
          </a:p>
          <a:p>
            <a:r>
              <a:rPr lang="en-US" dirty="0"/>
              <a:t>Current situation and challenges</a:t>
            </a:r>
          </a:p>
          <a:p>
            <a:r>
              <a:rPr lang="en-US" dirty="0"/>
              <a:t>Our solution</a:t>
            </a:r>
          </a:p>
          <a:p>
            <a:r>
              <a:rPr lang="en-US" dirty="0"/>
              <a:t>Project roadmap</a:t>
            </a:r>
          </a:p>
          <a:p>
            <a:pPr lvl="1"/>
            <a:r>
              <a:rPr lang="en-US" dirty="0"/>
              <a:t>Mockups</a:t>
            </a:r>
          </a:p>
          <a:p>
            <a:pPr lvl="1"/>
            <a:r>
              <a:rPr lang="en-US" dirty="0"/>
              <a:t>Tools and technology</a:t>
            </a:r>
          </a:p>
          <a:p>
            <a:pPr lvl="1"/>
            <a:r>
              <a:rPr lang="en-US" dirty="0"/>
              <a:t>Database flow diagram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Google Analytics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Project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Hochschule Fulda logo">
            <a:extLst>
              <a:ext uri="{FF2B5EF4-FFF2-40B4-BE49-F238E27FC236}">
                <a16:creationId xmlns:a16="http://schemas.microsoft.com/office/drawing/2014/main" id="{35E28927-4A15-44E8-B6F3-D7E77D267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54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F32-8161-4A2F-BAC9-91A77A9C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Introduction: Sample 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2BE2-4015-4E8B-8A7F-9100BB8C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Sample Me </a:t>
            </a:r>
            <a:r>
              <a:rPr lang="de-DE" dirty="0" err="1"/>
              <a:t>is</a:t>
            </a:r>
            <a:r>
              <a:rPr lang="de-DE" dirty="0"/>
              <a:t> – </a:t>
            </a:r>
          </a:p>
          <a:p>
            <a:r>
              <a:rPr lang="de-DE" dirty="0"/>
              <a:t>Solution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gather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products</a:t>
            </a:r>
            <a:endParaRPr lang="de-DE" dirty="0"/>
          </a:p>
          <a:p>
            <a:r>
              <a:rPr lang="de-DE" dirty="0"/>
              <a:t>Solution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in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price</a:t>
            </a:r>
            <a:endParaRPr lang="de-DE" dirty="0"/>
          </a:p>
          <a:p>
            <a:r>
              <a:rPr lang="de-DE" dirty="0"/>
              <a:t>Solution </a:t>
            </a:r>
            <a:r>
              <a:rPr lang="de-DE" dirty="0" err="1"/>
              <a:t>to</a:t>
            </a:r>
            <a:r>
              <a:rPr lang="de-DE" dirty="0"/>
              <a:t> bring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market</a:t>
            </a:r>
            <a:endParaRPr lang="de-DE" dirty="0"/>
          </a:p>
          <a:p>
            <a:endParaRPr lang="en-US" dirty="0"/>
          </a:p>
        </p:txBody>
      </p:sp>
      <p:pic>
        <p:nvPicPr>
          <p:cNvPr id="4" name="Picture 2" descr="Image result for Hochschule Fulda logo">
            <a:extLst>
              <a:ext uri="{FF2B5EF4-FFF2-40B4-BE49-F238E27FC236}">
                <a16:creationId xmlns:a16="http://schemas.microsoft.com/office/drawing/2014/main" id="{499725D3-5968-452E-9CCE-BC79556B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7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F32-8161-4A2F-BAC9-91A77A9C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Current situation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2BE2-4015-4E8B-8A7F-9100BB8C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products</a:t>
            </a:r>
            <a:r>
              <a:rPr lang="de-DE" dirty="0"/>
              <a:t> fail due </a:t>
            </a:r>
            <a:r>
              <a:rPr lang="de-DE" dirty="0" err="1"/>
              <a:t>to</a:t>
            </a:r>
            <a:r>
              <a:rPr lang="de-DE" dirty="0"/>
              <a:t>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on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r>
              <a:rPr lang="de-DE" dirty="0"/>
              <a:t>Users </a:t>
            </a:r>
            <a:r>
              <a:rPr lang="de-DE" dirty="0" err="1"/>
              <a:t>hesitate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platform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solve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current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situation</a:t>
            </a:r>
            <a:r>
              <a:rPr lang="de-DE" dirty="0">
                <a:solidFill>
                  <a:srgbClr val="FF0000"/>
                </a:solidFill>
              </a:rPr>
              <a:t>!!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accent6"/>
                </a:solidFill>
              </a:rPr>
              <a:t>Thats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why</a:t>
            </a:r>
            <a:r>
              <a:rPr lang="de-DE" dirty="0">
                <a:solidFill>
                  <a:schemeClr val="accent6"/>
                </a:solidFill>
              </a:rPr>
              <a:t> - Sample Me!</a:t>
            </a:r>
          </a:p>
          <a:p>
            <a:endParaRPr lang="en-US" dirty="0"/>
          </a:p>
        </p:txBody>
      </p:sp>
      <p:pic>
        <p:nvPicPr>
          <p:cNvPr id="4" name="Picture 2" descr="Image result for Hochschule Fulda logo">
            <a:extLst>
              <a:ext uri="{FF2B5EF4-FFF2-40B4-BE49-F238E27FC236}">
                <a16:creationId xmlns:a16="http://schemas.microsoft.com/office/drawing/2014/main" id="{499725D3-5968-452E-9CCE-BC79556B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oh yes">
            <a:extLst>
              <a:ext uri="{FF2B5EF4-FFF2-40B4-BE49-F238E27FC236}">
                <a16:creationId xmlns:a16="http://schemas.microsoft.com/office/drawing/2014/main" id="{FCD397E8-1082-46C9-A824-97788D3F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4561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5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F32-8161-4A2F-BAC9-91A77A9C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2BE2-4015-4E8B-8A7F-9100BB8C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Companies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samples</a:t>
            </a:r>
            <a:endParaRPr lang="de-DE" dirty="0"/>
          </a:p>
          <a:p>
            <a:r>
              <a:rPr lang="de-DE" dirty="0"/>
              <a:t>Users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and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</a:p>
          <a:p>
            <a:r>
              <a:rPr lang="de-DE" dirty="0"/>
              <a:t>Companies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feedbacks</a:t>
            </a:r>
            <a:r>
              <a:rPr lang="de-DE" dirty="0"/>
              <a:t> and bring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</a:p>
          <a:p>
            <a:r>
              <a:rPr lang="de-DE" dirty="0"/>
              <a:t>Companies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marketing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en-US" dirty="0"/>
          </a:p>
        </p:txBody>
      </p:sp>
      <p:pic>
        <p:nvPicPr>
          <p:cNvPr id="4" name="Picture 2" descr="Image result for Hochschule Fulda logo">
            <a:extLst>
              <a:ext uri="{FF2B5EF4-FFF2-40B4-BE49-F238E27FC236}">
                <a16:creationId xmlns:a16="http://schemas.microsoft.com/office/drawing/2014/main" id="{499725D3-5968-452E-9CCE-BC79556B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3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F32-8161-4A2F-BAC9-91A77A9C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roadmap: Mockups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Image result for Hochschule Fulda logo">
            <a:extLst>
              <a:ext uri="{FF2B5EF4-FFF2-40B4-BE49-F238E27FC236}">
                <a16:creationId xmlns:a16="http://schemas.microsoft.com/office/drawing/2014/main" id="{499725D3-5968-452E-9CCE-BC79556B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5F758-5D2A-4F97-87A1-6B63754B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3" y="1370768"/>
            <a:ext cx="2564511" cy="347110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78988-F5DF-49A3-BB2F-92B746EDB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72484" y="2101161"/>
            <a:ext cx="2250973" cy="3369583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744439A-81D4-4FDC-A1B6-8EA20F1BC37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33523" y="1682445"/>
            <a:ext cx="1564448" cy="41871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0CF85FC-44BF-4453-B068-65FE6BF0F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114" y="2752711"/>
            <a:ext cx="2525806" cy="3591017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FB85EB-EDAB-4405-8110-403BE1A5B9E8}"/>
              </a:ext>
            </a:extLst>
          </p:cNvPr>
          <p:cNvCxnSpPr>
            <a:cxnSpLocks/>
          </p:cNvCxnSpPr>
          <p:nvPr/>
        </p:nvCxnSpPr>
        <p:spPr>
          <a:xfrm>
            <a:off x="3671003" y="2511548"/>
            <a:ext cx="1564448" cy="41871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1E21325-3F81-4AC0-BECA-E15F62D7A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569" y="4520305"/>
            <a:ext cx="2366867" cy="232945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F7D4552-E0CD-4408-889E-7673925752E8}"/>
              </a:ext>
            </a:extLst>
          </p:cNvPr>
          <p:cNvCxnSpPr>
            <a:cxnSpLocks/>
          </p:cNvCxnSpPr>
          <p:nvPr/>
        </p:nvCxnSpPr>
        <p:spPr>
          <a:xfrm>
            <a:off x="5235451" y="4520305"/>
            <a:ext cx="1564448" cy="41871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33481-F3E1-43B4-B36C-6A765ACA1C64}"/>
              </a:ext>
            </a:extLst>
          </p:cNvPr>
          <p:cNvSpPr/>
          <p:nvPr/>
        </p:nvSpPr>
        <p:spPr>
          <a:xfrm>
            <a:off x="701336" y="4939021"/>
            <a:ext cx="1252262" cy="3438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Registeration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2C1C09-A1E7-48DC-9E46-BB58B0DC17D6}"/>
              </a:ext>
            </a:extLst>
          </p:cNvPr>
          <p:cNvSpPr/>
          <p:nvPr/>
        </p:nvSpPr>
        <p:spPr>
          <a:xfrm>
            <a:off x="2665297" y="5596375"/>
            <a:ext cx="1252262" cy="3438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Login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1FD40E-C833-40E8-9E70-92AA61EDB981}"/>
              </a:ext>
            </a:extLst>
          </p:cNvPr>
          <p:cNvSpPr/>
          <p:nvPr/>
        </p:nvSpPr>
        <p:spPr>
          <a:xfrm>
            <a:off x="4829453" y="6412978"/>
            <a:ext cx="1252262" cy="3438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Samples </a:t>
            </a:r>
            <a:r>
              <a:rPr lang="de-DE" sz="1200" dirty="0" err="1"/>
              <a:t>view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96284D-D3DC-4211-B0CA-DFF468B83AE5}"/>
              </a:ext>
            </a:extLst>
          </p:cNvPr>
          <p:cNvSpPr/>
          <p:nvPr/>
        </p:nvSpPr>
        <p:spPr>
          <a:xfrm>
            <a:off x="7169047" y="4036715"/>
            <a:ext cx="1252262" cy="3438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Order sample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753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F32-8161-4A2F-BAC9-91A77A9C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2BE2-4015-4E8B-8A7F-9100BB8C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u="sng" dirty="0"/>
              <a:t>Tools</a:t>
            </a:r>
          </a:p>
          <a:p>
            <a:r>
              <a:rPr lang="de-DE" dirty="0" err="1"/>
              <a:t>Github</a:t>
            </a:r>
            <a:r>
              <a:rPr lang="de-DE" dirty="0"/>
              <a:t> + </a:t>
            </a:r>
            <a:r>
              <a:rPr lang="de-DE" dirty="0" err="1"/>
              <a:t>sourceTree</a:t>
            </a:r>
            <a:endParaRPr lang="de-DE" dirty="0"/>
          </a:p>
          <a:p>
            <a:r>
              <a:rPr lang="de-DE" dirty="0"/>
              <a:t>Visual </a:t>
            </a:r>
            <a:r>
              <a:rPr lang="de-DE" dirty="0" err="1"/>
              <a:t>studio</a:t>
            </a:r>
            <a:r>
              <a:rPr lang="de-DE" dirty="0"/>
              <a:t> code</a:t>
            </a:r>
          </a:p>
          <a:p>
            <a:r>
              <a:rPr lang="de-DE" dirty="0" err="1"/>
              <a:t>Datagrip</a:t>
            </a:r>
            <a:endParaRPr lang="de-DE" dirty="0"/>
          </a:p>
          <a:p>
            <a:r>
              <a:rPr lang="de-DE" dirty="0"/>
              <a:t>Postman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Technology</a:t>
            </a:r>
          </a:p>
          <a:p>
            <a:r>
              <a:rPr lang="de-DE" dirty="0"/>
              <a:t>Frontend: </a:t>
            </a:r>
            <a:r>
              <a:rPr lang="de-DE" dirty="0" err="1"/>
              <a:t>ReactJS</a:t>
            </a:r>
            <a:r>
              <a:rPr lang="de-DE" dirty="0"/>
              <a:t> + Bootstrap</a:t>
            </a:r>
          </a:p>
          <a:p>
            <a:r>
              <a:rPr lang="de-DE" dirty="0"/>
              <a:t>Backend: </a:t>
            </a:r>
            <a:r>
              <a:rPr lang="de-DE" dirty="0" err="1"/>
              <a:t>NodeJs</a:t>
            </a:r>
            <a:endParaRPr lang="de-DE" dirty="0"/>
          </a:p>
          <a:p>
            <a:r>
              <a:rPr lang="de-DE" dirty="0"/>
              <a:t>Database: </a:t>
            </a:r>
            <a:r>
              <a:rPr lang="de-DE" dirty="0" err="1"/>
              <a:t>Mysql</a:t>
            </a:r>
            <a:endParaRPr lang="de-DE" dirty="0"/>
          </a:p>
          <a:p>
            <a:r>
              <a:rPr lang="de-DE" dirty="0"/>
              <a:t>Server host: AWS</a:t>
            </a:r>
          </a:p>
          <a:p>
            <a:endParaRPr lang="de-DE" dirty="0"/>
          </a:p>
        </p:txBody>
      </p:sp>
      <p:pic>
        <p:nvPicPr>
          <p:cNvPr id="4" name="Picture 2" descr="Image result for Hochschule Fulda logo">
            <a:extLst>
              <a:ext uri="{FF2B5EF4-FFF2-40B4-BE49-F238E27FC236}">
                <a16:creationId xmlns:a16="http://schemas.microsoft.com/office/drawing/2014/main" id="{499725D3-5968-452E-9CCE-BC79556B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reactjs logo">
            <a:extLst>
              <a:ext uri="{FF2B5EF4-FFF2-40B4-BE49-F238E27FC236}">
                <a16:creationId xmlns:a16="http://schemas.microsoft.com/office/drawing/2014/main" id="{D9C0C320-AC48-465D-82E6-17B4133B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02" y="5954827"/>
            <a:ext cx="1518727" cy="50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nodejs logo">
            <a:extLst>
              <a:ext uri="{FF2B5EF4-FFF2-40B4-BE49-F238E27FC236}">
                <a16:creationId xmlns:a16="http://schemas.microsoft.com/office/drawing/2014/main" id="{8563424E-7537-440F-8ABF-ECF5FAD09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01" y="5918059"/>
            <a:ext cx="1164797" cy="7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mysql logo">
            <a:extLst>
              <a:ext uri="{FF2B5EF4-FFF2-40B4-BE49-F238E27FC236}">
                <a16:creationId xmlns:a16="http://schemas.microsoft.com/office/drawing/2014/main" id="{491E65A2-E226-4AFD-8968-EFFB50B6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732" y="5763565"/>
            <a:ext cx="984540" cy="6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aws logo">
            <a:extLst>
              <a:ext uri="{FF2B5EF4-FFF2-40B4-BE49-F238E27FC236}">
                <a16:creationId xmlns:a16="http://schemas.microsoft.com/office/drawing/2014/main" id="{0EBAC3CC-25E5-4A45-9938-4584A05C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40" y="5154410"/>
            <a:ext cx="926560" cy="5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github logo">
            <a:extLst>
              <a:ext uri="{FF2B5EF4-FFF2-40B4-BE49-F238E27FC236}">
                <a16:creationId xmlns:a16="http://schemas.microsoft.com/office/drawing/2014/main" id="{B2563EAA-5D15-4848-A540-7E202073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68" y="2182873"/>
            <a:ext cx="772239" cy="7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vs code logo">
            <a:extLst>
              <a:ext uri="{FF2B5EF4-FFF2-40B4-BE49-F238E27FC236}">
                <a16:creationId xmlns:a16="http://schemas.microsoft.com/office/drawing/2014/main" id="{A1E2E574-4433-48A2-B621-204F00A1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56" y="2210619"/>
            <a:ext cx="1366050" cy="6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atagrip icons">
            <a:extLst>
              <a:ext uri="{FF2B5EF4-FFF2-40B4-BE49-F238E27FC236}">
                <a16:creationId xmlns:a16="http://schemas.microsoft.com/office/drawing/2014/main" id="{7360C6AA-227E-4BEE-BF15-87136A8E2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29" y="2194244"/>
            <a:ext cx="712565" cy="7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age result for postman logo">
            <a:extLst>
              <a:ext uri="{FF2B5EF4-FFF2-40B4-BE49-F238E27FC236}">
                <a16:creationId xmlns:a16="http://schemas.microsoft.com/office/drawing/2014/main" id="{284E862B-2A95-4A75-9A1F-0BF19DA7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31" y="3125892"/>
            <a:ext cx="1683289" cy="67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Image result for sourcetree logo">
            <a:extLst>
              <a:ext uri="{FF2B5EF4-FFF2-40B4-BE49-F238E27FC236}">
                <a16:creationId xmlns:a16="http://schemas.microsoft.com/office/drawing/2014/main" id="{8436F12B-3AB7-4EB4-ADE2-49DE49BAA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522" y="3368764"/>
            <a:ext cx="1683289" cy="24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57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F32-8161-4A2F-BAC9-91A77A9C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2BE2-4015-4E8B-8A7F-9100BB8C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2178"/>
            <a:ext cx="3666259" cy="4351338"/>
          </a:xfrm>
        </p:spPr>
        <p:txBody>
          <a:bodyPr/>
          <a:lstStyle/>
          <a:p>
            <a:r>
              <a:rPr lang="de-DE" dirty="0"/>
              <a:t>Database: </a:t>
            </a:r>
            <a:r>
              <a:rPr lang="de-DE" dirty="0" err="1"/>
              <a:t>Mysql</a:t>
            </a:r>
            <a:endParaRPr lang="de-DE" dirty="0"/>
          </a:p>
          <a:p>
            <a:r>
              <a:rPr lang="de-DE" dirty="0"/>
              <a:t>Host: AWS</a:t>
            </a:r>
          </a:p>
          <a:p>
            <a:r>
              <a:rPr lang="de-DE" dirty="0" err="1"/>
              <a:t>Datagrip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database</a:t>
            </a:r>
            <a:endParaRPr lang="de-DE" dirty="0"/>
          </a:p>
        </p:txBody>
      </p:sp>
      <p:pic>
        <p:nvPicPr>
          <p:cNvPr id="4" name="Picture 2" descr="Image result for Hochschule Fulda logo">
            <a:extLst>
              <a:ext uri="{FF2B5EF4-FFF2-40B4-BE49-F238E27FC236}">
                <a16:creationId xmlns:a16="http://schemas.microsoft.com/office/drawing/2014/main" id="{499725D3-5968-452E-9CCE-BC79556B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35C1-21E6-47C8-9C6B-C110675A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311" y="1426336"/>
            <a:ext cx="4458057" cy="5066538"/>
          </a:xfrm>
          <a:prstGeom prst="rect">
            <a:avLst/>
          </a:prstGeom>
        </p:spPr>
      </p:pic>
      <p:pic>
        <p:nvPicPr>
          <p:cNvPr id="10242" name="Picture 2" descr="Image result for datagrip icons">
            <a:extLst>
              <a:ext uri="{FF2B5EF4-FFF2-40B4-BE49-F238E27FC236}">
                <a16:creationId xmlns:a16="http://schemas.microsoft.com/office/drawing/2014/main" id="{EC999A05-C1FF-4ACA-A809-A73F5AE6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34" y="5061165"/>
            <a:ext cx="789988" cy="7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aws icons">
            <a:extLst>
              <a:ext uri="{FF2B5EF4-FFF2-40B4-BE49-F238E27FC236}">
                <a16:creationId xmlns:a16="http://schemas.microsoft.com/office/drawing/2014/main" id="{8EFF9001-ADAD-457C-BDD6-22A0DA3AA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06" y="5061165"/>
            <a:ext cx="1872974" cy="8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0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F32-8161-4A2F-BAC9-91A77A9C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2BE2-4015-4E8B-8A7F-9100BB8C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Hochschule Fulda logo">
            <a:extLst>
              <a:ext uri="{FF2B5EF4-FFF2-40B4-BE49-F238E27FC236}">
                <a16:creationId xmlns:a16="http://schemas.microsoft.com/office/drawing/2014/main" id="{499725D3-5968-452E-9CCE-BC79556B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18" y="8244"/>
            <a:ext cx="1370768" cy="13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28BFA-A61E-44A5-BF17-763EC018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6989223" cy="41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8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312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Project - Sample Me</vt:lpstr>
      <vt:lpstr>Content</vt:lpstr>
      <vt:lpstr>Introduction: Sample Me </vt:lpstr>
      <vt:lpstr>Current situation </vt:lpstr>
      <vt:lpstr>Our solution </vt:lpstr>
      <vt:lpstr>Project roadmap: Mockups </vt:lpstr>
      <vt:lpstr>Tools and technology</vt:lpstr>
      <vt:lpstr>Database flow diagram</vt:lpstr>
      <vt:lpstr>Architecture </vt:lpstr>
      <vt:lpstr>Documentation</vt:lpstr>
      <vt:lpstr>Google Analytics</vt:lpstr>
      <vt:lpstr>Project Urls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Fulda University of Applied Sciences</dc:title>
  <dc:creator>RAJAN CHAWLA</dc:creator>
  <cp:lastModifiedBy>RAJAN CHAWLA</cp:lastModifiedBy>
  <cp:revision>12</cp:revision>
  <dcterms:created xsi:type="dcterms:W3CDTF">2020-02-21T20:06:35Z</dcterms:created>
  <dcterms:modified xsi:type="dcterms:W3CDTF">2020-02-22T00:09:32Z</dcterms:modified>
</cp:coreProperties>
</file>