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entury Gothic" panose="020B0502020202020204" pitchFamily="34" charset="0"/>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Gadugi" panose="020B0502040204020203" pitchFamily="34" charset="0"/>
      <p:regular r:id="rId22"/>
      <p:bold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5783" autoAdjust="0"/>
  </p:normalViewPr>
  <p:slideViewPr>
    <p:cSldViewPr>
      <p:cViewPr varScale="1">
        <p:scale>
          <a:sx n="39" d="100"/>
          <a:sy n="39" d="100"/>
        </p:scale>
        <p:origin x="940" y="24"/>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t>
            </a:r>
            <a:r>
              <a:rPr lang="en-US" dirty="0" err="1" smtClean="0"/>
              <a:t>Rajan</a:t>
            </a:r>
            <a:r>
              <a:rPr lang="en-US" baseline="0" dirty="0" smtClean="0"/>
              <a:t> Singh</a:t>
            </a:r>
            <a:r>
              <a:rPr lang="en-US" dirty="0" smtClean="0"/>
              <a:t> </a:t>
            </a:r>
            <a:r>
              <a:rPr lang="en-US" dirty="0"/>
              <a:t>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smtClean="0"/>
              <a:t>Rajan</a:t>
            </a:r>
            <a:r>
              <a:rPr lang="en-US" baseline="0" dirty="0" smtClean="0"/>
              <a:t> Singh</a:t>
            </a:r>
            <a:r>
              <a:rPr lang="en-US" dirty="0" smtClean="0"/>
              <a:t>, </a:t>
            </a:r>
            <a:r>
              <a:rPr lang="en-US" dirty="0"/>
              <a:t>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smtClean="0"/>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smtClean="0"/>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smtClean="0"/>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smtClean="0"/>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7/15/2024</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7.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1.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9.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10.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6.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6.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9.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8.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8.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dirty="0" smtClean="0">
                  <a:latin typeface="Gadugi" panose="020B0502040204020203" pitchFamily="34" charset="0"/>
                  <a:ea typeface="Gadugi" panose="020B0502040204020203" pitchFamily="34" charset="0"/>
                </a:rPr>
                <a:t>RAJAN SINGH</a:t>
              </a:r>
              <a:endParaRPr lang="en-US" sz="2100" spc="-21" dirty="0">
                <a:latin typeface="Gadugi" panose="020B0502040204020203" pitchFamily="34" charset="0"/>
                <a:ea typeface="Gadugi" panose="020B0502040204020203" pitchFamily="34" charset="0"/>
              </a:endParaRPr>
            </a:p>
          </p:txBody>
        </p:sp>
      </p:grpSp>
      <p:pic>
        <p:nvPicPr>
          <p:cNvPr id="1026" name="Picture 2" descr="Face Happy Girl Avatar Laughing Young Stock Vector (Royalty Free) 1459862774"/>
          <p:cNvPicPr>
            <a:picLocks noChangeAspect="1" noChangeArrowheads="1"/>
          </p:cNvPicPr>
          <p:nvPr/>
        </p:nvPicPr>
        <p:blipFill rotWithShape="1">
          <a:blip r:embed="rId5">
            <a:extLst>
              <a:ext uri="{28A0092B-C50C-407E-A947-70E740481C1C}">
                <a14:useLocalDpi xmlns:a14="http://schemas.microsoft.com/office/drawing/2010/main" val="0"/>
              </a:ext>
            </a:extLst>
          </a:blip>
          <a:srcRect b="16310"/>
          <a:stretch/>
        </p:blipFill>
        <p:spPr bwMode="auto">
          <a:xfrm>
            <a:off x="11630115" y="7099718"/>
            <a:ext cx="2476500"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46</TotalTime>
  <Words>1711</Words>
  <Application>Microsoft Office PowerPoint</Application>
  <PresentationFormat>Custom</PresentationFormat>
  <Paragraphs>149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Century Gothic</vt:lpstr>
      <vt:lpstr>Calibri</vt:lpstr>
      <vt:lpstr>Gadugi</vt:lpstr>
      <vt:lpstr>Arial</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Lenovo</cp:lastModifiedBy>
  <cp:revision>14</cp:revision>
  <dcterms:created xsi:type="dcterms:W3CDTF">2006-08-16T00:00:00Z</dcterms:created>
  <dcterms:modified xsi:type="dcterms:W3CDTF">2024-07-14T18:55:00Z</dcterms:modified>
  <dc:identifier>DAEhDyfaYKE</dc:identifier>
</cp:coreProperties>
</file>