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374" r:id="rId3"/>
    <p:sldId id="257" r:id="rId4"/>
    <p:sldId id="258" r:id="rId5"/>
    <p:sldId id="259" r:id="rId6"/>
    <p:sldId id="373" r:id="rId7"/>
    <p:sldId id="260" r:id="rId8"/>
    <p:sldId id="354" r:id="rId9"/>
    <p:sldId id="365" r:id="rId10"/>
    <p:sldId id="371" r:id="rId11"/>
    <p:sldId id="3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FC23C8-9D2C-C14F-9C6D-2AD2FB4B76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Amity University, Noida</a:t>
            </a:r>
          </a:p>
        </p:txBody>
      </p:sp>
      <p:sp>
        <p:nvSpPr>
          <p:cNvPr id="3" name="Date Placeholder 2">
            <a:extLst>
              <a:ext uri="{FF2B5EF4-FFF2-40B4-BE49-F238E27FC236}">
                <a16:creationId xmlns:a16="http://schemas.microsoft.com/office/drawing/2014/main" id="{98C11715-4E15-3049-82A5-CC1C6F4068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E55200-B34A-A046-92C5-D78E677B0625}" type="datetimeFigureOut">
              <a:rPr lang="en-US" smtClean="0"/>
              <a:t>6/10/20</a:t>
            </a:fld>
            <a:endParaRPr lang="en-US"/>
          </a:p>
        </p:txBody>
      </p:sp>
      <p:sp>
        <p:nvSpPr>
          <p:cNvPr id="4" name="Footer Placeholder 3">
            <a:extLst>
              <a:ext uri="{FF2B5EF4-FFF2-40B4-BE49-F238E27FC236}">
                <a16:creationId xmlns:a16="http://schemas.microsoft.com/office/drawing/2014/main" id="{9909922D-953E-684E-BFC1-19830CBCE0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Rajan Goel, B.Tech IT</a:t>
            </a:r>
            <a:endParaRPr lang="en-US"/>
          </a:p>
        </p:txBody>
      </p:sp>
      <p:sp>
        <p:nvSpPr>
          <p:cNvPr id="5" name="Slide Number Placeholder 4">
            <a:extLst>
              <a:ext uri="{FF2B5EF4-FFF2-40B4-BE49-F238E27FC236}">
                <a16:creationId xmlns:a16="http://schemas.microsoft.com/office/drawing/2014/main" id="{04378530-B003-7245-B042-FF689B5FC3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6C5A70-DCD4-7B43-8709-8B27C7135435}" type="slidenum">
              <a:rPr lang="en-US" smtClean="0"/>
              <a:t>‹#›</a:t>
            </a:fld>
            <a:endParaRPr lang="en-US"/>
          </a:p>
        </p:txBody>
      </p:sp>
    </p:spTree>
    <p:extLst>
      <p:ext uri="{BB962C8B-B14F-4D97-AF65-F5344CB8AC3E}">
        <p14:creationId xmlns:p14="http://schemas.microsoft.com/office/powerpoint/2010/main" val="3729559425"/>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18:42:22.845"/>
    </inkml:context>
    <inkml:brush xml:id="br0">
      <inkml:brushProperty name="width" value="0.1" units="cm"/>
      <inkml:brushProperty name="height" value="0.1" units="cm"/>
      <inkml:brushProperty name="color" value="#3A8C6B"/>
    </inkml:brush>
  </inkml:definitions>
  <inkml:trace contextRef="#ctx0" brushRef="#br0">133 252 24575,'34'0'0,"3"0"0,-9 0 0,7 0 0,-7 0 0,5 0 0,-11 0 0,11 0 0,-11 0 0,5 0 0,-12 0 0,-1 0 0,-5 0 0,0 0 0,0 0 0,-22 0 0,3 0 0,-26 0 0,7 0 0,-5 0 0,5-4 0,-4 3 0,4-4 0,1 5 0,1 0 0,7 0 0,4 0 0,-3 0 0,4 0 0,-6 0 0,6 0 0,1-4 0,5 3 0,0-3 0,0 4 0,0 0 0,0 0 0,0 0 0,0 0 0,0 0 0,-1 0 0,1 0 0,0 0 0,29 0 0,-2 0 0,33 0 0,-7 0 0,8 0 0,-1 0 0,-6 0 0,-3 0 0,-7 0 0,-1 0 0,-5 0 0,4 0 0,-11 0 0,4 0 0,-5 0 0,-1 0 0,1 0 0,-6 0 0,-1-9 0,-5 7 0,1-8 0,-1 10 0,0 0 0,-8 0 0,-8 0 0,-14-5 0,-15 4 0,-1-4 0,-13 5 0,13-5 0,-5 3 0,7-3 0,0 5 0,0 0 0,7 0 0,6 0 0,3 0 0,3 0 0,-4 0 0,4 0 0,2 0 0,5 0 0,0 0 0,0 0 0,0 0 0,35 0 0,1 0 0,25 0 0,-2 0 0,-6 0 0,8 0 0,-8 0 0,-2 0 0,-7 0 0,-7 0 0,-1 0 0,-12 0 0,-1 0 0,-5 0 0,0 0 0,-36 0 0,-1 0 0,-32 0 0,8 0 0,0 0 0,8 0 0,1 0 0,8 0 0,7 0 0,1 0 0,12 0 0,0 0 0,1 0 0,4 0 0,-4 0 0,4-9 0,1 7 0,0-7 0,0 9 0,-6 0 0,5 0 0,0-4 0,2 3 0,7-7 0,-3 3 0,0 0 0,3-3 0,-7 3 0,3-4 0,0 0 0,-3 0 0,7 0 0,-3 0 0,4 0 0,0 0 0,0 0 0,0 8 0,8 5 0,-2 2 0,12 7 0,-8-12 0,4 7 0,-5-7 0,0 3 0,0-4 0,-1 0 0,1 0 0,0 0 0,0 0 0,0 0 0,0 0 0,0 0 0,5 0 0,1 0 0,0 0 0,4 0 0,-3 0 0,4 0 0,0 0 0,1 0 0,-6 0 0,4 0 0,-4 0 0,6 0 0,-1 0 0,0 0 0,-4 0 0,3 0 0,-9 0 0,9 0 0,-9 0 0,4 0 0,-5 0 0,0 0 0,5 0 0,-4 0 0,9 0 0,-9 4 0,9-3 0,-9 3 0,10-4 0,-10 0 0,9 0 0,-9 0 0,4 0 0,-5 0 0,0 0 0,0 0 0,-1 0 0,1 0 0,0 0 0,0 0 0,0 0 0,0 0 0,0 0 0,0 0 0,-1 0 0,1 0 0,0 0 0,0 0 0,0 0 0,0 0 0,0 0 0,0 0 0,-1 0 0,1 0 0,-35 0 0,-1 0 0,-32 0 0,7 0 0,0 0 0,8 0 0,1 0 0,9 0 0,5 0 0,2-4 0,12 2 0,1-2 0,0 4 0,3 0 0,-8 0 0,4-5 0,-1 4 0,-3-3 0,4-1 0,-1 4 0,2-4 0,0 5 0,4 0 0,-4 0 0,5 0 0,0 0 0,0 0 0,0-4 0,0 3 0,0-3 0,0 4 0,0 0 0,0 0 0,0 0 0,0 0 0,4-4 0,19 3 0,6-3 0,11 4 0,2 0 0,-11-4 0,4 3 0,-5-4 0,-6 1 0,-1 3 0,-5-3 0,0 4 0,0 0 0,0 0 0,-1 0 0,1 0 0,5 0 0,-4 0 0,10 0 0,-10 0 0,9 0 0,-9-4 0,9 3 0,-9-3 0,4 4 0,-5 0 0,0 0 0,0 0 0,0 0 0,0 0 0,-1 0 0,1 0 0,0 0 0,0 0 0,0 0 0,0 0 0,0 0 0,0 0 0,-1 0 0,1 0 0,0 0 0,0 0 0,0 0 0,0 0 0,0 0 0,0 0 0,-1 0 0,1 0 0,0 0 0,0 0 0,0 0 0,0 0 0,0 0 0,0 0 0,-1 0 0,1 0 0,0 0 0,0 0 0,0 0 0,0 0 0,0 0 0,5 0 0,-4-4 0,9 3 0,-9-3 0,4 4 0,-5 0 0,0 0 0,0 0 0,0 0 0,0 0 0,-1 0 0,6 0 0,2 0 0,4 0 0,0 0 0,-4 0 0,3 0 0,-9 0 0,9-5 0,-9 4 0,4-3 0,-5 4 0,0 0 0,0 0 0,0 0 0,-1 0 0,1 0 0,0 0 0,0 0 0,0 0 0,0 0 0,0 0 0,0 0 0,-1 0 0,1 0 0,0 0 0,0 0 0,0 0 0,0 0 0,0 0 0,0 0 0,0 0 0,-1 0 0,1-4 0,0 3 0,0-3 0,0 4 0,0 0 0,5 0 0,-4 0 0,9 0 0,-4 0 0,1 0 0,-2 0 0,-6 0 0,1 0 0,0 0 0,0 0 0,0 0 0,0 0 0,0 0 0,0 0 0,-1 0 0,1 0 0,0 0 0,0 0 0,0 0 0,0 0 0,0 0 0,0 0 0,-1 0 0,1 0 0,0 0 0,0 0 0,0 0 0,5 0 0,-4 0 0,9 0 0,-4 0 0,1 0 0,3 0 0,-9 0 0,4 0 0,-5 0 0,0 0 0,0 0 0,-1 0 0,1 0 0,0 0 0,0 0 0,5 0 0,-4 0 0,4 0 0,-5 0 0,0 0 0,0 0 0,-4 4 0,3 0 0,-7 5 0,3 0 0,0 0 0,-4 0 0,9 5 0,-8-4 0,8 4 0,-8-5 0,2 0 0,-3 0 0,0 0 0,4-1 0,-3 1 0,3 0 0,-4 0 0,0 0 0,0 0 0,0 0 0,-9-4 0,3-1 0,-20-4 0,9 0 0,-9 0 0,-1 0 0,5 0 0,-5 0 0,0 0 0,5 0 0,-12 0 0,12 0 0,-5 0 0,7 0 0,5 0 0,0 0 0,6 0 0,0 0 0,0 0 0,0-4 0,-5 3 0,4-3 0,-9 4 0,3 0 0,1 0 0,-4 0 0,3 0 0,-4 0 0,5 0 0,0 0 0,1 0 0,4 0 0,-4-4 0,5 3 0,-5-3 0,4 4 0,-5-4 0,6 3 0,0-3 0,0 4 0,0 0 0,8 0 0,14 0 0,10 0 0,12 5 0,7 2 0,-5 4 0,5-4 0,-7 4 0,-1-10 0,1 4 0,0-5 0,-1 0 0,1 0 0,-6 0 0,4 0 0,-11 0 0,4 0 0,-10 0 0,-2 0 0,-6 0 0,1 0 0,0 0 0,0 0 0,0 0 0,-8 0 0,-7 0 0,-16 0 0,-6 0 0,-7 0 0,0-5 0,0-2 0,0 1 0,0 1 0,7 0 0,1 4 0,6-8 0,6 8 0,1-4 0,5 5 0,0 0 0,0 0 0,0 0 0,-5 0 0,-2 0 0,-4 0 0,-1 0 0,1 0 0,-7 0 0,5 0 0,-11 0 0,4 0 0,1 0 0,-6 0 0,6 0 0,-7 0 0,0 0 0,0 0 0,1 0 0,5 0 0,7 0 0,8 0 0,5 0 0,0 0 0,0 0 0,-5 0 0,4 0 0,-9 0 0,-3 0 0,5 0 0,-9-4 0,11 2 0,-1-2 0,2 4 0,5 0 0,0 0 0,8 0 0,21 0 0,13 0 0,18 0 0,1 0 0,0 6 0,0-5 0,-1 10 0,1-9 0,-8 4 0,6-6 0,-13 0 0,12 0 0,-12 0 0,5 0 0,-7 5 0,0-4 0,-7 4 0,-1-5 0,-12 0 0,4 0 0,-9 0 0,4 0 0,-5 0 0,0 0 0,0 0 0,0 0 0,0 0 0,-8 0 0,-14 0 0,-4 0 0,-10 0 0,7 0 0,-7 0 0,5 0 0,-5 0 0,0 0 0,5 0 0,-5 0 0,7 0 0,-7 0 0,5 0 0,-5 0 0,0 0 0,5 0 0,-5 0 0,6 0 0,6 0 0,1 0 0,5 0 0,0 0 0,0 0 0,0 0 0,0 0 0,0 0 0,-5 0 0,-2 0 0,1 0 0,-4 0 0,3 0 0,-4 0 0,4 0 0,-3 0 0,4 0 0,-6 0 0,6 0 0,1 0 0,5 0 0,-5 0 0,3 0 0,-8 0 0,9 0 0,-4 0 0,5 0 0,0 0 0,-5 0 0,3 0 0,-8 0 0,9 0 0,-9 0 0,8 0 0,-3 0 0,5 0 0,0 0 0,4 4 0,1 1 0,13 4 0,9 2 0,10 0 0,7 0 0,0 1 0,-1-6 0,-5-1 0,4 0 0,-11-4 0,5 5 0,-7-6 0,-5 0 0,4 0 0,-3 0 0,4 0 0,-5 0 0,4 0 0,-3 0 0,-1 0 0,-1 0 0,-5 0 0,0 0 0,-1 0 0,1 0 0,0 0 0,0 0 0,0 0 0,5 0 0,1 0 0,6 0 0,5 0 0,-4 0 0,5 0 0,-12 0 0,4 0 0,-3 0 0,-1 0 0,4 0 0,-9 0 0,9 0 0,-4 0 0,12 0 0,-5 0 0,11 0 0,-11 0 0,5 0 0,-12 0 0,4 0 0,-8 0 0,3 0 0,-6 0 0,1 0 0,0 0 0,0 0 0,0 0 0,0 0 0,0 0 0,5 0 0,-4 0 0,4 0 0,-5 0 0,0 0 0,-5-4 0,0-1 0,-4-4 0,0-6 0,-4 5 0,-12-10 0,-7 3 0,-12-1 0,6-3 0,-4 8 0,11-2 0,-5 4 0,12 6 0,0 0 0,6 5 0,0 0 0,4-4 0,-3 3 0,11-3 0,3 4 0,10 0 0,10 0 0,3 0 0,6 0 0,-7 0 0,-1 0 0,-7 0 0,0 0 0,1 0 0,-6 0 0,-1 0 0,-5 0 0,0 0 0,0 0 0,-1 0 0,1 0 0,0 0 0,0 0 0,5 0 0,1 0 0,6 0 0,-6 0 0,-1 0 0,-5 0 0,0 0 0,0 0 0,-8 0 0,-12 0 0,-5 0 0,-15 0 0,3 0 0,-7 0 0,-8 0 0,7 0 0,-7 0 0,8 0 0,0 0 0,1 0 0,-1 0 0,6 0 0,-4 0 0,11 0 0,-11 0 0,11 0 0,-5 0 0,0 0 0,5 0 0,-5 0 0,0 0 0,-2 0 0,-5 0 0,5 0 0,-4 0 0,4 0 0,1 0 0,1 0 0,7 0 0,-1 0 0,6 0 0,1 0 0,5 0 0,0 0 0,0 0 0,-6 0 0,0 0 0,-5 0 0,-1 0 0,-6 0 0,5 0 0,0 0 0,8 0 0,5 0 0,0 0 0,4-9 0,17 7 0,14-7 0,11 9 0,13 0 0,-6 0 0,8 0 0,-8 0 0,6 0 0,-14 0 0,0 0 0,-3 0 0,-11 0 0,5 0 0,-7 0 0,-4-4 0,-2 3 0,0-3 0,-4 4 0,4 0 0,-5 0 0,0 0 0,-1 0 0,1 0 0,5 0 0,2 0 0,-1 0 0,4 0 0,-9 0 0,4 0 0,-5 0 0,0 0 0,0 0 0,-8 0 0,-30 0 0,-25 0 0,-30 0 0,9 0 0,-14 0 0,14 0 0,-9 0 0,2 0 0,20 0 0,1 0 0,17 0 0,-6 0 0,13 0 0,-13 0 0,13 0 0,-5 0 0,14 0 0,1 0 0,6 0 0,6 0 0,1 0 0,5 0 0,4-4 0,-3 3 0,3-3 0,-4 4 0,0 0 0,-5 0 0,3 0 0,-3 0 0,5 0 0,-5 0 0,4 0 0,-9 0 0,8 0 0,-8 0 0,9 0 0,-4 0 0,5 0 0,0-4 0,0 3 0,0-3 0,0 4 0,4-4 0,5 3 0,10-3 0,0 4 0,4 0 0,-5 0 0,-1 0 0,1 0 0,-4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18:42:50.398"/>
    </inkml:context>
    <inkml:brush xml:id="br0">
      <inkml:brushProperty name="width" value="0.1" units="cm"/>
      <inkml:brushProperty name="height" value="0.1" units="cm"/>
      <inkml:brushProperty name="color" value="#468C70"/>
    </inkml:brush>
  </inkml:definitions>
  <inkml:trace contextRef="#ctx0" brushRef="#br0">1166 217 24575,'14'0'0,"4"0"0,3 0 0,1 0 0,5 0 0,-7 0 0,1 0 0,-6 0 0,-1 0 0,-5 0 0,0-4 0,0 3 0,-4-3 0,-2 4 0</inkml:trace>
  <inkml:trace contextRef="#ctx0" brushRef="#br0" timeOffset="19269">899 133 24575,'27'0'0,"1"0"0,7 0 0,0 0 0,-1 0 0,9 0 0,-13 0 0,18 0 0,-24 0 0,17 0 0,-19 0 0,-1 0 0,-7 0 0,-5 0 0,0 0 0,-8 0 0,-7 0 0,-5 0 0,-14 0 0,8 0 0,-16 5 0,-3-3 0,-9 9 0,1-5 0,-6 1 0,6-2 0,-8-5 0,0 0 0,8 0 0,1 0 0,9 0 0,5 0 0,2 0 0,7 0 0,4 0 0,2 0 0,5 0 0,13 0 0,17 0 0,10 0 0,18 0 0,-4 0 0,15 0 0,-6 0 0,6 0 0,-8 0 0,0 0 0,-8 0 0,-2 0 0,-7 0 0,-7 0 0,-1-4 0,-12 2 0,4-7 0,-9 8 0,4-3 0,-5 4 0,0 0 0,0 0 0,-4-4 0,3 3 0,-3-3 0,-4 4 0,-7 0 0,-10 0 0,-11 0 0,5 0 0,-5 0 0,7 0 0,-1 0 0,1 0 0,4 0 0,-3 0 0,9 0 0,-4 0 0,5 0 0,0 0 0,8 0 0,13 0 0,11 0 0,12 0 0,0 0 0,0 0 0,7 0 0,-5-6 0,5 0 0,-7-1 0,-1-3 0,-5 9 0,-3-9 0,-10 9 0,3-4 0,-9 5 0,4-4 0,-5 3 0,0-3 0,-1 4 0,1 0 0,0 0 0,0 0 0,0 0 0,5-4 0,-4 3 0,4-4 0,-5 5 0,0 0 0,0 0 0,0 0 0,-1 0 0,-34 0 0,0 0 0,-27 0 0,3 0 0,6 0 0,0 0 0,-6 0 0,20 0 0,-5 0 0,20 4 0,1-3 0,5 3 0,0-4 0,4 4 0,5 1 0,10 0 0,5 3 0,5-7 0,7 4 0,1-5 0,7 0 0,-7 0 0,5 0 0,-11 0 0,5 0 0,-12 0 0,5 0 0,-10 0 0,4 0 0,-5 0 0,-1 0 0,1 0 0,0 0 0,0 4 0,5-3 0,-4 3 0,4-4 0,-5 0 0,0 0 0,0 0 0,-20 5 0,-4-4 0,-20 9 0,-7-3 0,-3 6 0,-7-6 0,1 4 0,6-4 0,3 0 0,7 3 0,12-9 0,-3 4 0,16-1 0,-4-3 0,13 3 0,22-4 0,5 0 0,17 0 0,-8 0 0,7 0 0,-5 0 0,5 0 0,-7 0 0,-7 0 0,-1 0 0,-7 0 0,-4 0 0,3 0 0,-9 0 0,4 0 0,-5 0 0,0 0 0,0 0 0,-23 0 0,-2 0 0,-21 0 0,2 0 0,-8 0 0,7 0 0,-14 0 0,13 0 0,-5 0 0,7 0 0,6 0 0,2 0 0,7 0 0,-1 0 0,1 0 0,4 0 0,-3 0 0,9 0 0,-4 0 0,5 0 0,0 0 0,0 0 0,0 0 0,0 0 0,0 0 0,0 0 0,0 0 0,0 0 0,0 0 0,0 0 0,8 0 0,7-4 0,15 3 0,8-4 0,5 0 0,9 4 0,-7-10 0,14 10 0,-13-4 0,13 5 0,-14-5 0,6 3 0,-13-3 0,-2 5 0,-7 0 0,-5-4 0,4 3 0,-9-3 0,4 4 0,-5 0 0,-4-4 0,-5 3 0,-16-3 0,-8 4 0,-11 0 0,-7 0 0,-2 0 0,-8 0 0,0 0 0,8 0 0,1 0 0,15 0 0,6 0 0,3 0 0,9 0 0,-4 0 0,4 0 0,5-4 0,26-2 0,1 1 0,21-6 0,-8 10 0,0-4 0,-1 0 0,-5 3 0,-2-3 0,-12 5 0,-1-4 0,-5 3 0,0-3 0,-1 4 0,-7 0 0,-7 0 0,-16 0 0,-6 0 0,-14 0 0,-3 0 0,-7 0 0,1 0 0,6 0 0,3 0 0,13 0 0,3 0 0,10 0 0,2 0 0,5 0 0,0 0 0,29 0 0,5 0 0,20 0 0,5-5 0,-13 3 0,5-9 0,-7 10 0,-1-10 0,-5 10 0,-8-4 0,-7 1 0,-5 3 0,0-3 0,0 4 0,0 0 0,0 0 0,-8 0 0,-7 0 0,-10 0 0,-11 0 0,-1 0 0,-7 0 0,0 0 0,0 0 0,7 0 0,1 0 0,6 0 0,6 0 0,1 0 0,5 0 0,0 0 0,0 0 0,0 0 0,0 0 0,-12 0 0,4 0 0,-16 0 0,11 0 0,-5 0 0,12 0 0,-4 0 0,8 0 0,10 0 0,15 0 0,14 0 0,15 0 0,-7 0 0,14 0 0,-13 0 0,5 0 0,-7 0 0,-1 0 0,-5 0 0,-3 0 0,1 0 0,-5 0 0,5 0 0,-7 0 0,1 0 0,5-10 0,-4 7 0,5-7 0,0 10 0,-5-5 0,4 4 0,-5-8 0,-6 8 0,-1-8 0,-5 8 0,0-3 0,0 4 0,0 0 0,-23 0 0,-9 0 0,-24 0 0,-14 0 0,7 0 0,-15 0 0,15 0 0,-15 0 0,15 6 0,-7-5 0,17 5 0,8-6 0,9 5 0,6-4 0,6 3 0,1-4 0,5 0 0,0 0 0,0 0 0,0 0 0,0 0 0,0 0 0,0 0 0,-5 0 0,3 0 0,-8 0 0,9 0 0,-4 0 0,5 0 0,0 0 0,0 0 0,0 0 0,-5 0 0,3 0 0,-8 0 0,4 0 0,-6 0 0,1 0 0,4 0 0,2 0 0,5 0 0,0 0 0,0 0 0,0 0 0,-5 0 0,-1 0 0,-1 0 0,-9 0 0,8 0 0,-10 0 0,6 0 0,1 0 0,-1 0 0,1 0 0,5 0 0,0 0 0,6 0 0,0 0 0,0 0 0,0 0 0,0 0 0,-5 0 0,-1 0 0,-1 0 0,-3 0 0,4 0 0,-6 0 0,6 4 0,1-3 0,5 3 0,0-4 0,0 0 0,-5 0 0,3 0 0,-8 0 0,-3 0 0,0 0 0,-11 0 0,11 0 0,-5 0 0,7 0 0,4 0 0,2 0 0,5 0 0,0 0 0,4 9 0,1 2 0,4 5 0,0 3 0,0-9 0,0 4 0,0-5 0,0 0 0,0 0 0,0-1 0,0 1 0,4-4 0,6-1 0,0-4 0,9 0 0,-3 0 0,4 0 0,0 0 0,-4 0 0,3 0 0,-4 0 0,5 0 0,1 0 0,-1-4 0,0 3 0,7-4 0,1 0 0,1 3 0,4-3 0,-11 5 0,11 0 0,-11 0 0,11 0 0,-11 0 0,5 0 0,-7 0 0,-5 0 0,-1 0 0,0 0 0,-3 0 0,3 0 0,-6 0 0,1 0 0,0 0 0,0 0 0,0 0 0,0 0 0,0 0 0,0 0 0,-1 0 0,1 0 0,0 0 0,0 0 0,0 0 0,-4-4 0,3 3 0,-3-3 0,4 4 0,-1 0 0,1 0 0,0 0 0,0 0 0,-4-4 0,3 3 0,-3-3 0,4 4 0,0 0 0,0 0 0,-1-4 0,1 3 0,0-3 0,5 0 0,1 3 0,6-4 0,-1 5 0,0-5 0,1 4 0,-6-3 0,-1 4 0,-5-4 0,0 3 0,0-3 0,-4 4 0,-1 0 0</inkml:trace>
  <inkml:trace contextRef="#ctx0" brushRef="#br0" timeOffset="23722">113 240 24575,'37'0'0,"-11"0"0,22 0 0,-1 0 0,-1 0 0,-1 0 0,-19 0 0,-10 0 0,3 0 0,-9 0 0,9 0 0,-4 0 0,12 0 0,1 0 0,7 0 0,-6 0 0,4 0 0,-17 0 0,10 0 0,-16 0 0,4 0 0,-5 0 0,0 0 0,0 0 0,5 0 0,1 0 0,12 0 0,1 0 0,7-5 0,-7 3 0,5-3 0,-11 0 0,5 0 0,-12-1 0,-1 1 0,-5 5 0,0 0 0,-4-4 0,-1 3 0,-4-3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18:44:36.447"/>
    </inkml:context>
    <inkml:brush xml:id="br0">
      <inkml:brushProperty name="width" value="0.2" units="cm"/>
      <inkml:brushProperty name="height" value="0.2" units="cm"/>
      <inkml:brushProperty name="color" value="#4E8C73"/>
    </inkml:brush>
  </inkml:definitions>
  <inkml:trace contextRef="#ctx0" brushRef="#br0">1583 78 24575,'-19'0'0,"2"0"0,8 0 0,-5 0 0,4 0 0,-9 0 0,3 0 0,1 0 0,-4 0 0,8 0 0,-3 0 0,5 0 0,0 0 0,0 0 0,0 0 0,0 0 0,-5 0 0,-1 0 0,-6 0 0,6 0 0,1 0 0,5 0 0,0 0 0,0 0 0,0 0 0,0 0 0,0 0 0,0 0 0,-5 0 0,-2 0 0,-4 0 0,-1 0 0,1 0 0,-1 0 0,6 0 0,-4 0 0,8 0 0,-3 0 0,5 0 0,0 0 0,0 0 0,0 0 0,0 0 0,-5 0 0,-1 0 0,-6 0 0,1 0 0,-7 0 0,5 0 0,0 0 0,3 0 0,8 0 0,-3 0 0,5 0 0,0 0 0,-5 0 0,-1 0 0,-6 0 0,1 0 0,-1 0 0,-6 0 0,5 0 0,-5 0 0,7 0 0,4 0 0,2 0 0,5 0 0,0 0 0,0 0 0,0 0 0,0 0 0,0 0 0,-5 0 0,-1 0 0,-6 0 0,-6 0 0,5 0 0,-11 0 0,11 0 0,-5 0 0,7 0 0,4 0 0,2 0 0,5 4 0,0-3 0,0 3 0,-5-4 0,-1 0 0,-6 0 0,-6 0 0,5 0 0,-11 0 0,11 0 0,-11 0 0,16 0 0,-9 0 0,16 0 0,-4 0 0,5 0 0,-6 0 0,13 0 0,-2 0 0</inkml:trace>
  <inkml:trace contextRef="#ctx0" brushRef="#br0" timeOffset="5663">724 51 24575,'33'0'0,"-2"0"0,-11 0 0,1-9 0,-6 7 0,-1-8 0,-5 10 0,0 0 0,-1-4 0,1 3 0,0-3 0,0 4 0,0 0 0,5 0 0,8-5 0,0 4 0,4-4 0,-10 1 0,9 3 0,-13-3 0,8 4 0,-11 0 0,0 0 0,0 0 0,0 0 0,5 0 0,-4 0 0,4 0 0,0 0 0,-4 0 0,4 0 0,-5 0 0,0 0 0,0 0 0,-1 0 0,6 0 0,2 0 0,4 0 0,0 0 0,-4 0 0,-2 0 0,-5 0 0,-1 0 0,1 0 0,0 0 0,0 0 0,5 0 0,1 0 0,1 0 0,3 0 0,-9 0 0,4 0 0,-5 0 0,0 0 0,-1 0 0,1 0 0,-4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18:45:25.110"/>
    </inkml:context>
    <inkml:brush xml:id="br0">
      <inkml:brushProperty name="width" value="0.2" units="cm"/>
      <inkml:brushProperty name="height" value="0.2" units="cm"/>
      <inkml:brushProperty name="color" value="#1D588C"/>
    </inkml:brush>
  </inkml:definitions>
  <inkml:trace contextRef="#ctx0" brushRef="#br0">0 30 24575,'19'0'0,"-2"0"0,-3 0 0,-4 0 0,4 0 0,-5 0 0,-1 0 0,1 0 0,0 0 0,0 0 0,0 0 0,0 0 0,0 0 0,5 0 0,-4 0 0,4 0 0,-5 0 0,0 0 0,-1 0 0,1 0 0,0 0 0,0 0 0,0 0 0,0-4 0,0 3 0,0-3 0,-1 4 0,1 0 0,0 0 0,0 0 0,0 0 0,0 0 0,0 0 0,0 0 0,-1 0 0,1 0 0,0 0 0,0 0 0,0 0 0,0 0 0,0 0 0,0 0 0,0 0 0,-1 0 0,1 0 0,0 0 0,0 0 0,0 0 0,0 0 0,5 0 0,-4 0 0,15 0 0,-8 0 0,10 0 0,-12 0 0,4 0 0,-9 0 0,4 0 0,-5 0 0,0 0 0,0 0 0,0 0 0,0 0 0,0 0 0,0 0 0,-1 0 0,1 0 0,0 0 0,0 0 0,0 0 0,0 0 0,0 0 0,0 0 0,0 0 0,-1 0 0,1 0 0,0 0 0,0 0 0,-4-9 0,3 7 0,-3-7 0,4 9 0,0 0 0,-1 0 0,6 0 0,-3 0 0,3 0 0,-6 0 0,1 0 0,0 0 0,0 0 0,5 0 0,-4 0 0,9 0 0,-9 0 0,4 0 0,-5 0 0,0 0 0,0 0 0,-4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18:45:28.752"/>
    </inkml:context>
    <inkml:brush xml:id="br0">
      <inkml:brushProperty name="width" value="0.2" units="cm"/>
      <inkml:brushProperty name="height" value="0.2" units="cm"/>
      <inkml:brushProperty name="color" value="#1D588C"/>
    </inkml:brush>
  </inkml:definitions>
  <inkml:trace contextRef="#ctx0" brushRef="#br0">0 18 24575,'19'0'0,"-2"0"0,-8 0 0,5 0 0,-4 0 0,4 0 0,-5 0 0,0 0 0,0 0 0,0 0 0,4 0 0,-2 0 0,3 0 0,-5 0 0,-1 0 0,6 0 0,-3 0 0,3 0 0,-1 0 0,-2 0 0,3 0 0,-5 0 0,4 0 0,-2 0 0,3 0 0,-5-4 0,-1 3 0,1-3 0,0 4 0,0 0 0,0 0 0,0 0 0,0 0 0,0 0 0,-1 0 0,1 0 0,0 0 0,0 0 0,0 0 0,0 0 0,0 0 0,0 0 0,-1 0 0,1 0 0,0 0 0,0 0 0,0 0 0,0 0 0,0 0 0,-4-4 0,3 3 0,-4-3 0,5 4 0,0 0 0,0 0 0,5 0 0,-4 0 0,9 0 0,-9 0 0,4 0 0,-5 0 0,0 0 0,0 0 0,0 0 0,0 0 0,0 0 0,0 0 0,-1 0 0,1 0 0,5 0 0,-4 0 0,4 0 0,-5 0 0,0 0 0,0 0 0,0 0 0,0 0 0,0 0 0,0 0 0,-1 0 0,6 0 0,2 0 0,-1 0 0,-1 0 0,-5 0 0,0 0 0,0 0 0,-1 0 0,6 0 0,2 0 0,4 0 0,-5 0 0,4 0 0,-8 0 0,3 0 0,-6 0 0,1 0 0,0 0 0,-4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9T18:45:54.309"/>
    </inkml:context>
    <inkml:brush xml:id="br0">
      <inkml:brushProperty name="width" value="0.2" units="cm"/>
      <inkml:brushProperty name="height" value="0.2" units="cm"/>
      <inkml:brushProperty name="color" value="#1D588C"/>
    </inkml:brush>
  </inkml:definitions>
  <inkml:trace contextRef="#ctx0" brushRef="#br0">0 63 24575,'24'0'0,"-6"0"0,-4 0 0,-5 0 0,0 0 0,0 0 0,0 0 0,0 0 0,0 0 0,-1 0 0,1 0 0,0 0 0,0 0 0,0 0 0,5-9 0,-4 7 0,4-7 0,-5 9 0,0 0 0,0 0 0,0 0 0,-1 0 0,1 0 0,5 0 0,8-6 0,0 5 0,11-9 0,-11 9 0,5-5 0,-12 2 0,-1 3 0,-5-3 0,0 4 0,0 0 0,0 0 0,-1 0 0,1 0 0,0 0 0,0 0 0,0 0 0,0 0 0,0 0 0,0 0 0,-1 0 0,1 0 0,0 0 0,0 0 0,0 0 0,0 0 0,0 0 0,0 0 0,-1 0 0,1 0 0,0 0 0,0 0 0,0 0 0,0 0 0,5 0 0,-4 0 0,4 0 0,-5 0 0,0 0 0,0 0 0,-1 0 0,1 0 0,0 0 0,0 0 0,0 0 0,0 0 0,0 0 0,0 0 0,-1 0 0,1 0 0,0 0 0,0 0 0,0 0 0,0 0 0,0 0 0,0 0 0,0 0 0,-1 0 0,1 0 0,0 0 0,0 0 0,0 0 0,0 0 0,5 0 0,1 0 0,12 0 0,-5 0 0,4 0 0,-5 0 0,-1-4 0,-5 3 0,-1-4 0,-5 5 0,0 0 0,0 0 0,0 0 0,0 0 0,0 0 0,0 0 0,11 0 0,3 0 0,12 0 0,-7 0 0,-1 0 0,0 0 0,-10 0 0,3 0 0,-11 0 0,0 0 0,0 0 0,0 0 0,-1 0 0,1 0 0,5 0 0,2 0 0,4 0 0,0 0 0,1 0 0,-6 0 0,-1 0 0,-1 0 0,-3 0 0,2 0 0,-3 0 0,0 0 0,5 0 0,1 0 0,6 0 0,-1 0 0,0 0 0,1 0 0,-1 0 0,-5 0 0,-1 0 0,-5 0 0,0 0 0,5 0 0,-4 0 0,4 4 0,0-3 0,-4 7 0,10-7 0,-10 3 0,9 0 0,-9-3 0,4 4 0,-5-5 0,0 0 0,0 0 0,-1 4 0,1-3 0,0 3 0,5 0 0,1-2 0,6 2 0,-1-4 0,1 0 0,-6 0 0,-1 0 0,-5 0 0,0 0 0,-5 4 0,4-3 0,-3 3 0,4-4 0,0 0 0,0 0 0,5 0 0,1 0 0,0 0 0,11 0 0,-9 0 0,4 0 0,-2 0 0,-3 0 0,-1 0 0,-1 4 0,-5-3 0,5 3 0,-4-4 0,4 0 0,-5 0 0,0 0 0,5 0 0,1 0 0,5 0 0,1 0 0,-1 4 0,-5-3 0,4 4 0,-8-5 0,8 0 0,-9 0 0,4 0 0,-5 0 0,0 0 0,-1 0 0,1 0 0,0 0 0,0 0 0,0 4 0,5-3 0,-4 3 0,9-4 0,-9 0 0,4 0 0,-5 0 0,0 0 0,0 4 0,0-3 0,0 3 0,0-4 0,-1 0 0,-3 4 0,3-3 0,-24 3 0,7-4 0,-20 0 0,9 0 0,4 0 0,-3 0 0,9 0 0,-4 0 0,5 0 0,0 0 0,0 0 0,-5 0 0,-2 0 0,1 0 0,-4 0 0,3 0 0,-4 0 0,4 0 0,2 0 0,5 0 0,0 0 0,0 0 0,0 0 0,0 0 0,-5 0 0,-1 0 0,-6 0 0,-6 0 0,5 0 0,-11 0 0,11 0 0,-5 0 0,6 0 0,1 0 0,5 0 0,0 0 0,6 0 0,0 0 0,0 0 0,-5 0 0,-1 0 0,-6 0 0,1 0 0,-1 4 0,1-3 0,-1 8 0,1-8 0,5 4 0,0-5 0,6 0 0,0 0 0,-5 0 0,-1 5 0,-6-4 0,1 3 0,-1-4 0,1 0 0,-7 0 0,5 0 0,-5 0 0,7 5 0,-1-4 0,6 3 0,1-4 0,5 0 0,0 0 0,0 0 0,0 0 0,-6 5 0,-6-4 0,-1 4 0,-5-5 0,6 0 0,1 0 0,-1 0 0,1 4 0,-1-3 0,1 4 0,4-5 0,2 0 0,0 0 0,4 0 0,-9 0 0,8 4 0,-8-3 0,4 3 0,-6 0 0,6-3 0,-4 4 0,8-5 0,-3 0 0,5 0 0,0 0 0,4 4 0,-8-3 0,7 3 0,-13-4 0,3 4 0,-4-3 0,-1 8 0,-6-7 0,5 2 0,0-4 0,3 5 0,9-4 0,-4 3 0,5-4 0,0 0 0,0 0 0,0 4 0,-5-3 0,-2 3 0,-11-4 0,-1 0 0,-7 5 0,0-3 0,0 3 0,7-5 0,1 4 0,6-3 0,6 4 0,1-5 0,5 0 0,0 0 0,0 0 0,0 0 0,-5 0 0,-8 0 0,0 0 0,-11 0 0,11 0 0,-12 0 0,12 0 0,-5 0 0,7 0 0,4 0 0,2 0 0,5 0 0,0 0 0,0 0 0,0 0 0,0 0 0,-5 0 0,-8 0 0,0 0 0,-11 0 0,5 0 0,-7 0 0,6 0 0,2 0 0,12 0 0,1 0 0,5 0 0,4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Amity University, Noida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1CF71-5D3F-9C42-8C41-4AD6FD4CD975}" type="datetimeFigureOut">
              <a:rPr lang="en-US" smtClean="0"/>
              <a:t>6/10/20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Rajan Goel, B.Tech IT</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E3FDC8-D0BC-DD45-9EE7-05895E7C98F6}" type="slidenum">
              <a:rPr lang="en-US" smtClean="0"/>
              <a:t>‹#›</a:t>
            </a:fld>
            <a:endParaRPr lang="en-US"/>
          </a:p>
        </p:txBody>
      </p:sp>
    </p:spTree>
    <p:extLst>
      <p:ext uri="{BB962C8B-B14F-4D97-AF65-F5344CB8AC3E}">
        <p14:creationId xmlns:p14="http://schemas.microsoft.com/office/powerpoint/2010/main" val="7125952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2333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B70C-BC45-914E-B94E-6F8DFEF15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28F4F3-4FCE-CF44-AAA3-DC2DD0995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02D38F-4753-B345-B319-536479914E8A}"/>
              </a:ext>
            </a:extLst>
          </p:cNvPr>
          <p:cNvSpPr>
            <a:spLocks noGrp="1"/>
          </p:cNvSpPr>
          <p:nvPr>
            <p:ph type="dt" sz="half" idx="10"/>
          </p:nvPr>
        </p:nvSpPr>
        <p:spPr/>
        <p:txBody>
          <a:bodyPr/>
          <a:lstStyle/>
          <a:p>
            <a:fld id="{AB282C11-8654-BB40-BD73-2197E0F0D956}" type="datetime1">
              <a:rPr lang="en-IN" smtClean="0"/>
              <a:t>10/06/20</a:t>
            </a:fld>
            <a:endParaRPr lang="en-US"/>
          </a:p>
        </p:txBody>
      </p:sp>
      <p:sp>
        <p:nvSpPr>
          <p:cNvPr id="5" name="Footer Placeholder 4">
            <a:extLst>
              <a:ext uri="{FF2B5EF4-FFF2-40B4-BE49-F238E27FC236}">
                <a16:creationId xmlns:a16="http://schemas.microsoft.com/office/drawing/2014/main" id="{FBE8B88D-046E-184E-9B2D-12F16F1A2452}"/>
              </a:ext>
            </a:extLst>
          </p:cNvPr>
          <p:cNvSpPr>
            <a:spLocks noGrp="1"/>
          </p:cNvSpPr>
          <p:nvPr>
            <p:ph type="ftr" sz="quarter" idx="11"/>
          </p:nvPr>
        </p:nvSpPr>
        <p:spPr/>
        <p:txBody>
          <a:bodyPr/>
          <a:lstStyle/>
          <a:p>
            <a:r>
              <a:rPr lang="en-IN"/>
              <a:t>Rajan Goel, B.Tech IT</a:t>
            </a:r>
            <a:endParaRPr lang="en-US"/>
          </a:p>
        </p:txBody>
      </p:sp>
      <p:sp>
        <p:nvSpPr>
          <p:cNvPr id="6" name="Slide Number Placeholder 5">
            <a:extLst>
              <a:ext uri="{FF2B5EF4-FFF2-40B4-BE49-F238E27FC236}">
                <a16:creationId xmlns:a16="http://schemas.microsoft.com/office/drawing/2014/main" id="{06460AB8-18E2-DA45-9148-10E6609EB8A6}"/>
              </a:ext>
            </a:extLst>
          </p:cNvPr>
          <p:cNvSpPr>
            <a:spLocks noGrp="1"/>
          </p:cNvSpPr>
          <p:nvPr>
            <p:ph type="sldNum" sz="quarter" idx="12"/>
          </p:nvPr>
        </p:nvSpPr>
        <p:spPr/>
        <p:txBody>
          <a:bodyPr/>
          <a:lstStyle/>
          <a:p>
            <a:fld id="{F49E0364-A028-9D40-80D8-BEACF96C565A}" type="slidenum">
              <a:rPr lang="en-US" smtClean="0"/>
              <a:t>‹#›</a:t>
            </a:fld>
            <a:endParaRPr lang="en-US"/>
          </a:p>
        </p:txBody>
      </p:sp>
    </p:spTree>
    <p:extLst>
      <p:ext uri="{BB962C8B-B14F-4D97-AF65-F5344CB8AC3E}">
        <p14:creationId xmlns:p14="http://schemas.microsoft.com/office/powerpoint/2010/main" val="313567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0BB7-7362-4C45-B2F9-8CADEE5B4E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0E58F-6EFF-A747-AC91-902B6656D3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8CA09-E2B7-EF4D-A038-9E2A3A8A56F3}"/>
              </a:ext>
            </a:extLst>
          </p:cNvPr>
          <p:cNvSpPr>
            <a:spLocks noGrp="1"/>
          </p:cNvSpPr>
          <p:nvPr>
            <p:ph type="dt" sz="half" idx="10"/>
          </p:nvPr>
        </p:nvSpPr>
        <p:spPr/>
        <p:txBody>
          <a:bodyPr/>
          <a:lstStyle/>
          <a:p>
            <a:fld id="{60E622CB-4B59-044C-A0BB-F547EDDAE82E}" type="datetime1">
              <a:rPr lang="en-IN" smtClean="0"/>
              <a:t>10/06/20</a:t>
            </a:fld>
            <a:endParaRPr lang="en-US"/>
          </a:p>
        </p:txBody>
      </p:sp>
      <p:sp>
        <p:nvSpPr>
          <p:cNvPr id="5" name="Footer Placeholder 4">
            <a:extLst>
              <a:ext uri="{FF2B5EF4-FFF2-40B4-BE49-F238E27FC236}">
                <a16:creationId xmlns:a16="http://schemas.microsoft.com/office/drawing/2014/main" id="{B803A95D-5981-2D4F-AA4F-BBC759D11160}"/>
              </a:ext>
            </a:extLst>
          </p:cNvPr>
          <p:cNvSpPr>
            <a:spLocks noGrp="1"/>
          </p:cNvSpPr>
          <p:nvPr>
            <p:ph type="ftr" sz="quarter" idx="11"/>
          </p:nvPr>
        </p:nvSpPr>
        <p:spPr/>
        <p:txBody>
          <a:bodyPr/>
          <a:lstStyle/>
          <a:p>
            <a:r>
              <a:rPr lang="en-IN"/>
              <a:t>Rajan Goel, B.Tech IT</a:t>
            </a:r>
            <a:endParaRPr lang="en-US"/>
          </a:p>
        </p:txBody>
      </p:sp>
      <p:sp>
        <p:nvSpPr>
          <p:cNvPr id="6" name="Slide Number Placeholder 5">
            <a:extLst>
              <a:ext uri="{FF2B5EF4-FFF2-40B4-BE49-F238E27FC236}">
                <a16:creationId xmlns:a16="http://schemas.microsoft.com/office/drawing/2014/main" id="{98AB8465-4EF9-AB4F-A6AF-AD51CA19ECDF}"/>
              </a:ext>
            </a:extLst>
          </p:cNvPr>
          <p:cNvSpPr>
            <a:spLocks noGrp="1"/>
          </p:cNvSpPr>
          <p:nvPr>
            <p:ph type="sldNum" sz="quarter" idx="12"/>
          </p:nvPr>
        </p:nvSpPr>
        <p:spPr/>
        <p:txBody>
          <a:bodyPr/>
          <a:lstStyle/>
          <a:p>
            <a:fld id="{F49E0364-A028-9D40-80D8-BEACF96C565A}" type="slidenum">
              <a:rPr lang="en-US" smtClean="0"/>
              <a:t>‹#›</a:t>
            </a:fld>
            <a:endParaRPr lang="en-US"/>
          </a:p>
        </p:txBody>
      </p:sp>
    </p:spTree>
    <p:extLst>
      <p:ext uri="{BB962C8B-B14F-4D97-AF65-F5344CB8AC3E}">
        <p14:creationId xmlns:p14="http://schemas.microsoft.com/office/powerpoint/2010/main" val="115769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984CDD-7C8C-414D-BB34-FBC2345C21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E13F36-909E-0540-A2E0-5F6DFD69F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40935-8148-804E-A9CC-6B9B2727D013}"/>
              </a:ext>
            </a:extLst>
          </p:cNvPr>
          <p:cNvSpPr>
            <a:spLocks noGrp="1"/>
          </p:cNvSpPr>
          <p:nvPr>
            <p:ph type="dt" sz="half" idx="10"/>
          </p:nvPr>
        </p:nvSpPr>
        <p:spPr/>
        <p:txBody>
          <a:bodyPr/>
          <a:lstStyle/>
          <a:p>
            <a:fld id="{8E4878E4-3A7F-4844-AA51-532359E70748}" type="datetime1">
              <a:rPr lang="en-IN" smtClean="0"/>
              <a:t>10/06/20</a:t>
            </a:fld>
            <a:endParaRPr lang="en-US"/>
          </a:p>
        </p:txBody>
      </p:sp>
      <p:sp>
        <p:nvSpPr>
          <p:cNvPr id="5" name="Footer Placeholder 4">
            <a:extLst>
              <a:ext uri="{FF2B5EF4-FFF2-40B4-BE49-F238E27FC236}">
                <a16:creationId xmlns:a16="http://schemas.microsoft.com/office/drawing/2014/main" id="{E741C08C-399A-7841-AE28-48CFAC45A98D}"/>
              </a:ext>
            </a:extLst>
          </p:cNvPr>
          <p:cNvSpPr>
            <a:spLocks noGrp="1"/>
          </p:cNvSpPr>
          <p:nvPr>
            <p:ph type="ftr" sz="quarter" idx="11"/>
          </p:nvPr>
        </p:nvSpPr>
        <p:spPr/>
        <p:txBody>
          <a:bodyPr/>
          <a:lstStyle/>
          <a:p>
            <a:r>
              <a:rPr lang="en-IN"/>
              <a:t>Rajan Goel, B.Tech IT</a:t>
            </a:r>
            <a:endParaRPr lang="en-US"/>
          </a:p>
        </p:txBody>
      </p:sp>
      <p:sp>
        <p:nvSpPr>
          <p:cNvPr id="6" name="Slide Number Placeholder 5">
            <a:extLst>
              <a:ext uri="{FF2B5EF4-FFF2-40B4-BE49-F238E27FC236}">
                <a16:creationId xmlns:a16="http://schemas.microsoft.com/office/drawing/2014/main" id="{6F695A58-6F1F-F94A-915D-383AAD8BA7AB}"/>
              </a:ext>
            </a:extLst>
          </p:cNvPr>
          <p:cNvSpPr>
            <a:spLocks noGrp="1"/>
          </p:cNvSpPr>
          <p:nvPr>
            <p:ph type="sldNum" sz="quarter" idx="12"/>
          </p:nvPr>
        </p:nvSpPr>
        <p:spPr/>
        <p:txBody>
          <a:bodyPr/>
          <a:lstStyle/>
          <a:p>
            <a:fld id="{F49E0364-A028-9D40-80D8-BEACF96C565A}" type="slidenum">
              <a:rPr lang="en-US" smtClean="0"/>
              <a:t>‹#›</a:t>
            </a:fld>
            <a:endParaRPr lang="en-US"/>
          </a:p>
        </p:txBody>
      </p:sp>
    </p:spTree>
    <p:extLst>
      <p:ext uri="{BB962C8B-B14F-4D97-AF65-F5344CB8AC3E}">
        <p14:creationId xmlns:p14="http://schemas.microsoft.com/office/powerpoint/2010/main" val="408302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C26CD-4993-264C-8B2D-2AAC5FD0E1AE}" type="datetime1">
              <a:rPr lang="en-IN" smtClean="0">
                <a:solidFill>
                  <a:srgbClr val="E5E8E8">
                    <a:lumMod val="75000"/>
                  </a:srgbClr>
                </a:solidFill>
              </a:rPr>
              <a:t>10/06/20</a:t>
            </a:fld>
            <a:endParaRPr lang="en-US">
              <a:solidFill>
                <a:srgbClr val="E5E8E8">
                  <a:lumMod val="75000"/>
                </a:srgbClr>
              </a:solidFill>
            </a:endParaRPr>
          </a:p>
        </p:txBody>
      </p:sp>
      <p:sp>
        <p:nvSpPr>
          <p:cNvPr id="4" name="Footer Placeholder 3"/>
          <p:cNvSpPr>
            <a:spLocks noGrp="1"/>
          </p:cNvSpPr>
          <p:nvPr>
            <p:ph type="ftr" sz="quarter" idx="11"/>
          </p:nvPr>
        </p:nvSpPr>
        <p:spPr/>
        <p:txBody>
          <a:bodyPr/>
          <a:lstStyle/>
          <a:p>
            <a:r>
              <a:rPr lang="en-IN">
                <a:solidFill>
                  <a:srgbClr val="E5E8E8">
                    <a:lumMod val="75000"/>
                  </a:srgbClr>
                </a:solidFill>
              </a:rPr>
              <a:t>Rajan Goel, B.Tech IT</a:t>
            </a:r>
            <a:endParaRPr lang="en-US">
              <a:solidFill>
                <a:srgbClr val="E5E8E8">
                  <a:lumMod val="75000"/>
                </a:srgbClr>
              </a:solidFill>
            </a:endParaRPr>
          </a:p>
        </p:txBody>
      </p:sp>
      <p:sp>
        <p:nvSpPr>
          <p:cNvPr id="5" name="Slide Number Placeholder 4"/>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6" name="Text Placeholder 7"/>
          <p:cNvSpPr>
            <a:spLocks noGrp="1"/>
          </p:cNvSpPr>
          <p:nvPr>
            <p:ph type="body" sz="quarter" idx="13" hasCustomPrompt="1"/>
          </p:nvPr>
        </p:nvSpPr>
        <p:spPr>
          <a:xfrm>
            <a:off x="609600" y="1133857"/>
            <a:ext cx="10972800" cy="260575"/>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a:t>Click to add subtitle</a:t>
            </a:r>
          </a:p>
        </p:txBody>
      </p:sp>
    </p:spTree>
    <p:extLst>
      <p:ext uri="{BB962C8B-B14F-4D97-AF65-F5344CB8AC3E}">
        <p14:creationId xmlns:p14="http://schemas.microsoft.com/office/powerpoint/2010/main" val="39483989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845B-6F55-1241-90E0-31B0752033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FE06E-690D-BD43-9DAE-7E579760A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3140B-B0CC-9C44-BB8A-078C6365DF21}"/>
              </a:ext>
            </a:extLst>
          </p:cNvPr>
          <p:cNvSpPr>
            <a:spLocks noGrp="1"/>
          </p:cNvSpPr>
          <p:nvPr>
            <p:ph type="dt" sz="half" idx="10"/>
          </p:nvPr>
        </p:nvSpPr>
        <p:spPr/>
        <p:txBody>
          <a:bodyPr/>
          <a:lstStyle/>
          <a:p>
            <a:fld id="{CB708F65-C4BD-894B-8AC1-1C4D32861518}" type="datetime1">
              <a:rPr lang="en-IN" smtClean="0"/>
              <a:t>10/06/20</a:t>
            </a:fld>
            <a:endParaRPr lang="en-US"/>
          </a:p>
        </p:txBody>
      </p:sp>
      <p:sp>
        <p:nvSpPr>
          <p:cNvPr id="5" name="Footer Placeholder 4">
            <a:extLst>
              <a:ext uri="{FF2B5EF4-FFF2-40B4-BE49-F238E27FC236}">
                <a16:creationId xmlns:a16="http://schemas.microsoft.com/office/drawing/2014/main" id="{4A4BAF82-8D4C-5F4A-B035-00542E36EE8A}"/>
              </a:ext>
            </a:extLst>
          </p:cNvPr>
          <p:cNvSpPr>
            <a:spLocks noGrp="1"/>
          </p:cNvSpPr>
          <p:nvPr>
            <p:ph type="ftr" sz="quarter" idx="11"/>
          </p:nvPr>
        </p:nvSpPr>
        <p:spPr/>
        <p:txBody>
          <a:bodyPr/>
          <a:lstStyle/>
          <a:p>
            <a:r>
              <a:rPr lang="en-IN"/>
              <a:t>Rajan Goel, B.Tech IT</a:t>
            </a:r>
            <a:endParaRPr lang="en-US"/>
          </a:p>
        </p:txBody>
      </p:sp>
      <p:sp>
        <p:nvSpPr>
          <p:cNvPr id="6" name="Slide Number Placeholder 5">
            <a:extLst>
              <a:ext uri="{FF2B5EF4-FFF2-40B4-BE49-F238E27FC236}">
                <a16:creationId xmlns:a16="http://schemas.microsoft.com/office/drawing/2014/main" id="{651726F3-CC5F-3243-8A48-D80E0D20E78D}"/>
              </a:ext>
            </a:extLst>
          </p:cNvPr>
          <p:cNvSpPr>
            <a:spLocks noGrp="1"/>
          </p:cNvSpPr>
          <p:nvPr>
            <p:ph type="sldNum" sz="quarter" idx="12"/>
          </p:nvPr>
        </p:nvSpPr>
        <p:spPr/>
        <p:txBody>
          <a:bodyPr/>
          <a:lstStyle/>
          <a:p>
            <a:fld id="{F49E0364-A028-9D40-80D8-BEACF96C565A}" type="slidenum">
              <a:rPr lang="en-US" smtClean="0"/>
              <a:t>‹#›</a:t>
            </a:fld>
            <a:endParaRPr lang="en-US"/>
          </a:p>
        </p:txBody>
      </p:sp>
    </p:spTree>
    <p:extLst>
      <p:ext uri="{BB962C8B-B14F-4D97-AF65-F5344CB8AC3E}">
        <p14:creationId xmlns:p14="http://schemas.microsoft.com/office/powerpoint/2010/main" val="3612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EB60-E712-8045-B26C-C33A3C693D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E50603-AE80-E24E-8162-C5E829C7C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3A3C3-1A13-4C44-B7A7-78DF6A988924}"/>
              </a:ext>
            </a:extLst>
          </p:cNvPr>
          <p:cNvSpPr>
            <a:spLocks noGrp="1"/>
          </p:cNvSpPr>
          <p:nvPr>
            <p:ph type="dt" sz="half" idx="10"/>
          </p:nvPr>
        </p:nvSpPr>
        <p:spPr/>
        <p:txBody>
          <a:bodyPr/>
          <a:lstStyle/>
          <a:p>
            <a:fld id="{F4CE9356-BD71-644A-A8BA-4113C76301B5}" type="datetime1">
              <a:rPr lang="en-IN" smtClean="0"/>
              <a:t>10/06/20</a:t>
            </a:fld>
            <a:endParaRPr lang="en-US"/>
          </a:p>
        </p:txBody>
      </p:sp>
      <p:sp>
        <p:nvSpPr>
          <p:cNvPr id="5" name="Footer Placeholder 4">
            <a:extLst>
              <a:ext uri="{FF2B5EF4-FFF2-40B4-BE49-F238E27FC236}">
                <a16:creationId xmlns:a16="http://schemas.microsoft.com/office/drawing/2014/main" id="{0C900C23-033A-D94F-886B-371CB8886A5F}"/>
              </a:ext>
            </a:extLst>
          </p:cNvPr>
          <p:cNvSpPr>
            <a:spLocks noGrp="1"/>
          </p:cNvSpPr>
          <p:nvPr>
            <p:ph type="ftr" sz="quarter" idx="11"/>
          </p:nvPr>
        </p:nvSpPr>
        <p:spPr/>
        <p:txBody>
          <a:bodyPr/>
          <a:lstStyle/>
          <a:p>
            <a:r>
              <a:rPr lang="en-IN"/>
              <a:t>Rajan Goel, B.Tech IT</a:t>
            </a:r>
            <a:endParaRPr lang="en-US"/>
          </a:p>
        </p:txBody>
      </p:sp>
      <p:sp>
        <p:nvSpPr>
          <p:cNvPr id="6" name="Slide Number Placeholder 5">
            <a:extLst>
              <a:ext uri="{FF2B5EF4-FFF2-40B4-BE49-F238E27FC236}">
                <a16:creationId xmlns:a16="http://schemas.microsoft.com/office/drawing/2014/main" id="{662C9365-DFF2-6E41-973A-4411BD6F3E9B}"/>
              </a:ext>
            </a:extLst>
          </p:cNvPr>
          <p:cNvSpPr>
            <a:spLocks noGrp="1"/>
          </p:cNvSpPr>
          <p:nvPr>
            <p:ph type="sldNum" sz="quarter" idx="12"/>
          </p:nvPr>
        </p:nvSpPr>
        <p:spPr/>
        <p:txBody>
          <a:bodyPr/>
          <a:lstStyle/>
          <a:p>
            <a:fld id="{F49E0364-A028-9D40-80D8-BEACF96C565A}" type="slidenum">
              <a:rPr lang="en-US" smtClean="0"/>
              <a:t>‹#›</a:t>
            </a:fld>
            <a:endParaRPr lang="en-US"/>
          </a:p>
        </p:txBody>
      </p:sp>
    </p:spTree>
    <p:extLst>
      <p:ext uri="{BB962C8B-B14F-4D97-AF65-F5344CB8AC3E}">
        <p14:creationId xmlns:p14="http://schemas.microsoft.com/office/powerpoint/2010/main" val="9196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520B-5024-D946-9623-3FAC7F1F80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84CD0-DCAB-7846-BAC6-8FC8E5CBD2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3624DD-360E-F843-9527-DA7ACCFD4D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729927-4CC3-3442-9393-748C94D577B4}"/>
              </a:ext>
            </a:extLst>
          </p:cNvPr>
          <p:cNvSpPr>
            <a:spLocks noGrp="1"/>
          </p:cNvSpPr>
          <p:nvPr>
            <p:ph type="dt" sz="half" idx="10"/>
          </p:nvPr>
        </p:nvSpPr>
        <p:spPr/>
        <p:txBody>
          <a:bodyPr/>
          <a:lstStyle/>
          <a:p>
            <a:fld id="{BE09B652-F29C-8542-B800-E8C1682A1CCF}" type="datetime1">
              <a:rPr lang="en-IN" smtClean="0"/>
              <a:t>10/06/20</a:t>
            </a:fld>
            <a:endParaRPr lang="en-US"/>
          </a:p>
        </p:txBody>
      </p:sp>
      <p:sp>
        <p:nvSpPr>
          <p:cNvPr id="6" name="Footer Placeholder 5">
            <a:extLst>
              <a:ext uri="{FF2B5EF4-FFF2-40B4-BE49-F238E27FC236}">
                <a16:creationId xmlns:a16="http://schemas.microsoft.com/office/drawing/2014/main" id="{C1972F99-0234-784C-9B8E-3D3CFADD87F6}"/>
              </a:ext>
            </a:extLst>
          </p:cNvPr>
          <p:cNvSpPr>
            <a:spLocks noGrp="1"/>
          </p:cNvSpPr>
          <p:nvPr>
            <p:ph type="ftr" sz="quarter" idx="11"/>
          </p:nvPr>
        </p:nvSpPr>
        <p:spPr/>
        <p:txBody>
          <a:bodyPr/>
          <a:lstStyle/>
          <a:p>
            <a:r>
              <a:rPr lang="en-IN"/>
              <a:t>Rajan Goel, B.Tech IT</a:t>
            </a:r>
            <a:endParaRPr lang="en-US"/>
          </a:p>
        </p:txBody>
      </p:sp>
      <p:sp>
        <p:nvSpPr>
          <p:cNvPr id="7" name="Slide Number Placeholder 6">
            <a:extLst>
              <a:ext uri="{FF2B5EF4-FFF2-40B4-BE49-F238E27FC236}">
                <a16:creationId xmlns:a16="http://schemas.microsoft.com/office/drawing/2014/main" id="{23C339CD-35AC-144F-8FCD-7CC9A1181258}"/>
              </a:ext>
            </a:extLst>
          </p:cNvPr>
          <p:cNvSpPr>
            <a:spLocks noGrp="1"/>
          </p:cNvSpPr>
          <p:nvPr>
            <p:ph type="sldNum" sz="quarter" idx="12"/>
          </p:nvPr>
        </p:nvSpPr>
        <p:spPr/>
        <p:txBody>
          <a:bodyPr/>
          <a:lstStyle/>
          <a:p>
            <a:fld id="{F49E0364-A028-9D40-80D8-BEACF96C565A}" type="slidenum">
              <a:rPr lang="en-US" smtClean="0"/>
              <a:t>‹#›</a:t>
            </a:fld>
            <a:endParaRPr lang="en-US"/>
          </a:p>
        </p:txBody>
      </p:sp>
    </p:spTree>
    <p:extLst>
      <p:ext uri="{BB962C8B-B14F-4D97-AF65-F5344CB8AC3E}">
        <p14:creationId xmlns:p14="http://schemas.microsoft.com/office/powerpoint/2010/main" val="176367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1FED-4D7C-064E-BFB0-6C1C24D8A0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9033B4-344A-774A-89F6-846369CCC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BCC864-9C66-7B49-B52C-C4AADC9B3E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E6D93E-2997-2C4C-BDF3-03FE7AC42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FF15A-2833-B540-B311-5354DFD6CE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A55994-4223-7148-BF28-0070DC2E8544}"/>
              </a:ext>
            </a:extLst>
          </p:cNvPr>
          <p:cNvSpPr>
            <a:spLocks noGrp="1"/>
          </p:cNvSpPr>
          <p:nvPr>
            <p:ph type="dt" sz="half" idx="10"/>
          </p:nvPr>
        </p:nvSpPr>
        <p:spPr/>
        <p:txBody>
          <a:bodyPr/>
          <a:lstStyle/>
          <a:p>
            <a:fld id="{C64397D9-36EE-384C-9E73-910D0594ABE0}" type="datetime1">
              <a:rPr lang="en-IN" smtClean="0"/>
              <a:t>10/06/20</a:t>
            </a:fld>
            <a:endParaRPr lang="en-US"/>
          </a:p>
        </p:txBody>
      </p:sp>
      <p:sp>
        <p:nvSpPr>
          <p:cNvPr id="8" name="Footer Placeholder 7">
            <a:extLst>
              <a:ext uri="{FF2B5EF4-FFF2-40B4-BE49-F238E27FC236}">
                <a16:creationId xmlns:a16="http://schemas.microsoft.com/office/drawing/2014/main" id="{B7227BE3-DA47-7D48-B003-4AEB85DCF63B}"/>
              </a:ext>
            </a:extLst>
          </p:cNvPr>
          <p:cNvSpPr>
            <a:spLocks noGrp="1"/>
          </p:cNvSpPr>
          <p:nvPr>
            <p:ph type="ftr" sz="quarter" idx="11"/>
          </p:nvPr>
        </p:nvSpPr>
        <p:spPr/>
        <p:txBody>
          <a:bodyPr/>
          <a:lstStyle/>
          <a:p>
            <a:r>
              <a:rPr lang="en-IN"/>
              <a:t>Rajan Goel, B.Tech IT</a:t>
            </a:r>
            <a:endParaRPr lang="en-US"/>
          </a:p>
        </p:txBody>
      </p:sp>
      <p:sp>
        <p:nvSpPr>
          <p:cNvPr id="9" name="Slide Number Placeholder 8">
            <a:extLst>
              <a:ext uri="{FF2B5EF4-FFF2-40B4-BE49-F238E27FC236}">
                <a16:creationId xmlns:a16="http://schemas.microsoft.com/office/drawing/2014/main" id="{FDDEE5BC-4AFC-2B48-942E-B76CFD6E87E6}"/>
              </a:ext>
            </a:extLst>
          </p:cNvPr>
          <p:cNvSpPr>
            <a:spLocks noGrp="1"/>
          </p:cNvSpPr>
          <p:nvPr>
            <p:ph type="sldNum" sz="quarter" idx="12"/>
          </p:nvPr>
        </p:nvSpPr>
        <p:spPr/>
        <p:txBody>
          <a:bodyPr/>
          <a:lstStyle/>
          <a:p>
            <a:fld id="{F49E0364-A028-9D40-80D8-BEACF96C565A}" type="slidenum">
              <a:rPr lang="en-US" smtClean="0"/>
              <a:t>‹#›</a:t>
            </a:fld>
            <a:endParaRPr lang="en-US"/>
          </a:p>
        </p:txBody>
      </p:sp>
    </p:spTree>
    <p:extLst>
      <p:ext uri="{BB962C8B-B14F-4D97-AF65-F5344CB8AC3E}">
        <p14:creationId xmlns:p14="http://schemas.microsoft.com/office/powerpoint/2010/main" val="263569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CF38-46FD-5543-B678-7D60896A61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DF4742-1C1C-794D-93B2-2159F92C4F79}"/>
              </a:ext>
            </a:extLst>
          </p:cNvPr>
          <p:cNvSpPr>
            <a:spLocks noGrp="1"/>
          </p:cNvSpPr>
          <p:nvPr>
            <p:ph type="dt" sz="half" idx="10"/>
          </p:nvPr>
        </p:nvSpPr>
        <p:spPr/>
        <p:txBody>
          <a:bodyPr/>
          <a:lstStyle/>
          <a:p>
            <a:fld id="{178AC65C-C423-0242-B7A5-DB943E26F2C5}" type="datetime1">
              <a:rPr lang="en-IN" smtClean="0"/>
              <a:t>10/06/20</a:t>
            </a:fld>
            <a:endParaRPr lang="en-US"/>
          </a:p>
        </p:txBody>
      </p:sp>
      <p:sp>
        <p:nvSpPr>
          <p:cNvPr id="4" name="Footer Placeholder 3">
            <a:extLst>
              <a:ext uri="{FF2B5EF4-FFF2-40B4-BE49-F238E27FC236}">
                <a16:creationId xmlns:a16="http://schemas.microsoft.com/office/drawing/2014/main" id="{2ED23531-71FA-094F-928B-FA7CFCA8AFF6}"/>
              </a:ext>
            </a:extLst>
          </p:cNvPr>
          <p:cNvSpPr>
            <a:spLocks noGrp="1"/>
          </p:cNvSpPr>
          <p:nvPr>
            <p:ph type="ftr" sz="quarter" idx="11"/>
          </p:nvPr>
        </p:nvSpPr>
        <p:spPr/>
        <p:txBody>
          <a:bodyPr/>
          <a:lstStyle/>
          <a:p>
            <a:r>
              <a:rPr lang="en-IN"/>
              <a:t>Rajan Goel, B.Tech IT</a:t>
            </a:r>
            <a:endParaRPr lang="en-US"/>
          </a:p>
        </p:txBody>
      </p:sp>
      <p:sp>
        <p:nvSpPr>
          <p:cNvPr id="5" name="Slide Number Placeholder 4">
            <a:extLst>
              <a:ext uri="{FF2B5EF4-FFF2-40B4-BE49-F238E27FC236}">
                <a16:creationId xmlns:a16="http://schemas.microsoft.com/office/drawing/2014/main" id="{553FBD87-6B93-3A42-8132-92EE7663324E}"/>
              </a:ext>
            </a:extLst>
          </p:cNvPr>
          <p:cNvSpPr>
            <a:spLocks noGrp="1"/>
          </p:cNvSpPr>
          <p:nvPr>
            <p:ph type="sldNum" sz="quarter" idx="12"/>
          </p:nvPr>
        </p:nvSpPr>
        <p:spPr/>
        <p:txBody>
          <a:bodyPr/>
          <a:lstStyle/>
          <a:p>
            <a:fld id="{F49E0364-A028-9D40-80D8-BEACF96C565A}" type="slidenum">
              <a:rPr lang="en-US" smtClean="0"/>
              <a:t>‹#›</a:t>
            </a:fld>
            <a:endParaRPr lang="en-US"/>
          </a:p>
        </p:txBody>
      </p:sp>
    </p:spTree>
    <p:extLst>
      <p:ext uri="{BB962C8B-B14F-4D97-AF65-F5344CB8AC3E}">
        <p14:creationId xmlns:p14="http://schemas.microsoft.com/office/powerpoint/2010/main" val="31836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09059-3391-1048-A488-8BE896828039}"/>
              </a:ext>
            </a:extLst>
          </p:cNvPr>
          <p:cNvSpPr>
            <a:spLocks noGrp="1"/>
          </p:cNvSpPr>
          <p:nvPr>
            <p:ph type="dt" sz="half" idx="10"/>
          </p:nvPr>
        </p:nvSpPr>
        <p:spPr/>
        <p:txBody>
          <a:bodyPr/>
          <a:lstStyle/>
          <a:p>
            <a:fld id="{AC2CE81E-1E06-B845-8F9B-546BB6BEA6E7}" type="datetime1">
              <a:rPr lang="en-IN" smtClean="0"/>
              <a:t>10/06/20</a:t>
            </a:fld>
            <a:endParaRPr lang="en-US"/>
          </a:p>
        </p:txBody>
      </p:sp>
      <p:sp>
        <p:nvSpPr>
          <p:cNvPr id="3" name="Footer Placeholder 2">
            <a:extLst>
              <a:ext uri="{FF2B5EF4-FFF2-40B4-BE49-F238E27FC236}">
                <a16:creationId xmlns:a16="http://schemas.microsoft.com/office/drawing/2014/main" id="{77E0E70E-7AD9-9D44-B630-E641466C46B5}"/>
              </a:ext>
            </a:extLst>
          </p:cNvPr>
          <p:cNvSpPr>
            <a:spLocks noGrp="1"/>
          </p:cNvSpPr>
          <p:nvPr>
            <p:ph type="ftr" sz="quarter" idx="11"/>
          </p:nvPr>
        </p:nvSpPr>
        <p:spPr/>
        <p:txBody>
          <a:bodyPr/>
          <a:lstStyle/>
          <a:p>
            <a:r>
              <a:rPr lang="en-IN"/>
              <a:t>Rajan Goel, B.Tech IT</a:t>
            </a:r>
            <a:endParaRPr lang="en-US"/>
          </a:p>
        </p:txBody>
      </p:sp>
      <p:sp>
        <p:nvSpPr>
          <p:cNvPr id="4" name="Slide Number Placeholder 3">
            <a:extLst>
              <a:ext uri="{FF2B5EF4-FFF2-40B4-BE49-F238E27FC236}">
                <a16:creationId xmlns:a16="http://schemas.microsoft.com/office/drawing/2014/main" id="{7E7D379D-D97D-1A42-8A62-E5D40EBBF856}"/>
              </a:ext>
            </a:extLst>
          </p:cNvPr>
          <p:cNvSpPr>
            <a:spLocks noGrp="1"/>
          </p:cNvSpPr>
          <p:nvPr>
            <p:ph type="sldNum" sz="quarter" idx="12"/>
          </p:nvPr>
        </p:nvSpPr>
        <p:spPr/>
        <p:txBody>
          <a:bodyPr/>
          <a:lstStyle/>
          <a:p>
            <a:fld id="{F49E0364-A028-9D40-80D8-BEACF96C565A}" type="slidenum">
              <a:rPr lang="en-US" smtClean="0"/>
              <a:t>‹#›</a:t>
            </a:fld>
            <a:endParaRPr lang="en-US"/>
          </a:p>
        </p:txBody>
      </p:sp>
    </p:spTree>
    <p:extLst>
      <p:ext uri="{BB962C8B-B14F-4D97-AF65-F5344CB8AC3E}">
        <p14:creationId xmlns:p14="http://schemas.microsoft.com/office/powerpoint/2010/main" val="201938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DDC7-6894-884A-BA44-F5116C6E1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A19F46-5196-C743-9770-69A62CB519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297EFC-48D1-8741-B76F-ADA54BDCB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A42FC-E145-954A-98A4-12588C49A4CA}"/>
              </a:ext>
            </a:extLst>
          </p:cNvPr>
          <p:cNvSpPr>
            <a:spLocks noGrp="1"/>
          </p:cNvSpPr>
          <p:nvPr>
            <p:ph type="dt" sz="half" idx="10"/>
          </p:nvPr>
        </p:nvSpPr>
        <p:spPr/>
        <p:txBody>
          <a:bodyPr/>
          <a:lstStyle/>
          <a:p>
            <a:fld id="{9410723D-C8EA-7D42-9CF5-3FDBB0D8077C}" type="datetime1">
              <a:rPr lang="en-IN" smtClean="0"/>
              <a:t>10/06/20</a:t>
            </a:fld>
            <a:endParaRPr lang="en-US"/>
          </a:p>
        </p:txBody>
      </p:sp>
      <p:sp>
        <p:nvSpPr>
          <p:cNvPr id="6" name="Footer Placeholder 5">
            <a:extLst>
              <a:ext uri="{FF2B5EF4-FFF2-40B4-BE49-F238E27FC236}">
                <a16:creationId xmlns:a16="http://schemas.microsoft.com/office/drawing/2014/main" id="{B89D2202-3A22-CE41-B930-C8F5B3EB11A2}"/>
              </a:ext>
            </a:extLst>
          </p:cNvPr>
          <p:cNvSpPr>
            <a:spLocks noGrp="1"/>
          </p:cNvSpPr>
          <p:nvPr>
            <p:ph type="ftr" sz="quarter" idx="11"/>
          </p:nvPr>
        </p:nvSpPr>
        <p:spPr/>
        <p:txBody>
          <a:bodyPr/>
          <a:lstStyle/>
          <a:p>
            <a:r>
              <a:rPr lang="en-IN"/>
              <a:t>Rajan Goel, B.Tech IT</a:t>
            </a:r>
            <a:endParaRPr lang="en-US"/>
          </a:p>
        </p:txBody>
      </p:sp>
      <p:sp>
        <p:nvSpPr>
          <p:cNvPr id="7" name="Slide Number Placeholder 6">
            <a:extLst>
              <a:ext uri="{FF2B5EF4-FFF2-40B4-BE49-F238E27FC236}">
                <a16:creationId xmlns:a16="http://schemas.microsoft.com/office/drawing/2014/main" id="{8AFF208E-9F76-2447-99FF-901A1E065CBD}"/>
              </a:ext>
            </a:extLst>
          </p:cNvPr>
          <p:cNvSpPr>
            <a:spLocks noGrp="1"/>
          </p:cNvSpPr>
          <p:nvPr>
            <p:ph type="sldNum" sz="quarter" idx="12"/>
          </p:nvPr>
        </p:nvSpPr>
        <p:spPr/>
        <p:txBody>
          <a:bodyPr/>
          <a:lstStyle/>
          <a:p>
            <a:fld id="{F49E0364-A028-9D40-80D8-BEACF96C565A}" type="slidenum">
              <a:rPr lang="en-US" smtClean="0"/>
              <a:t>‹#›</a:t>
            </a:fld>
            <a:endParaRPr lang="en-US"/>
          </a:p>
        </p:txBody>
      </p:sp>
    </p:spTree>
    <p:extLst>
      <p:ext uri="{BB962C8B-B14F-4D97-AF65-F5344CB8AC3E}">
        <p14:creationId xmlns:p14="http://schemas.microsoft.com/office/powerpoint/2010/main" val="4083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C6E4-242B-E34C-B952-F259E257C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137A18-D99F-8648-80F9-557E3D044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2671A1-F6ED-1943-8D7C-4DE587974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B8A0E-FDAD-1946-A4D3-A95CF00AB5D5}"/>
              </a:ext>
            </a:extLst>
          </p:cNvPr>
          <p:cNvSpPr>
            <a:spLocks noGrp="1"/>
          </p:cNvSpPr>
          <p:nvPr>
            <p:ph type="dt" sz="half" idx="10"/>
          </p:nvPr>
        </p:nvSpPr>
        <p:spPr/>
        <p:txBody>
          <a:bodyPr/>
          <a:lstStyle/>
          <a:p>
            <a:fld id="{4555AB10-9B82-F64F-87F8-2FC447FB65AC}" type="datetime1">
              <a:rPr lang="en-IN" smtClean="0"/>
              <a:t>10/06/20</a:t>
            </a:fld>
            <a:endParaRPr lang="en-US"/>
          </a:p>
        </p:txBody>
      </p:sp>
      <p:sp>
        <p:nvSpPr>
          <p:cNvPr id="6" name="Footer Placeholder 5">
            <a:extLst>
              <a:ext uri="{FF2B5EF4-FFF2-40B4-BE49-F238E27FC236}">
                <a16:creationId xmlns:a16="http://schemas.microsoft.com/office/drawing/2014/main" id="{8C38B2CC-71FB-674E-AF35-6F2E459E0DCF}"/>
              </a:ext>
            </a:extLst>
          </p:cNvPr>
          <p:cNvSpPr>
            <a:spLocks noGrp="1"/>
          </p:cNvSpPr>
          <p:nvPr>
            <p:ph type="ftr" sz="quarter" idx="11"/>
          </p:nvPr>
        </p:nvSpPr>
        <p:spPr/>
        <p:txBody>
          <a:bodyPr/>
          <a:lstStyle/>
          <a:p>
            <a:r>
              <a:rPr lang="en-IN"/>
              <a:t>Rajan Goel, B.Tech IT</a:t>
            </a:r>
            <a:endParaRPr lang="en-US"/>
          </a:p>
        </p:txBody>
      </p:sp>
      <p:sp>
        <p:nvSpPr>
          <p:cNvPr id="7" name="Slide Number Placeholder 6">
            <a:extLst>
              <a:ext uri="{FF2B5EF4-FFF2-40B4-BE49-F238E27FC236}">
                <a16:creationId xmlns:a16="http://schemas.microsoft.com/office/drawing/2014/main" id="{AA48DCF6-0675-C747-B289-B2F9A392B07F}"/>
              </a:ext>
            </a:extLst>
          </p:cNvPr>
          <p:cNvSpPr>
            <a:spLocks noGrp="1"/>
          </p:cNvSpPr>
          <p:nvPr>
            <p:ph type="sldNum" sz="quarter" idx="12"/>
          </p:nvPr>
        </p:nvSpPr>
        <p:spPr/>
        <p:txBody>
          <a:bodyPr/>
          <a:lstStyle/>
          <a:p>
            <a:fld id="{F49E0364-A028-9D40-80D8-BEACF96C565A}" type="slidenum">
              <a:rPr lang="en-US" smtClean="0"/>
              <a:t>‹#›</a:t>
            </a:fld>
            <a:endParaRPr lang="en-US"/>
          </a:p>
        </p:txBody>
      </p:sp>
    </p:spTree>
    <p:extLst>
      <p:ext uri="{BB962C8B-B14F-4D97-AF65-F5344CB8AC3E}">
        <p14:creationId xmlns:p14="http://schemas.microsoft.com/office/powerpoint/2010/main" val="390749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0876A1-1647-514C-91B1-25BDB1975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1EB7EE-826A-F046-A777-0D5163CA0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D1988-04AF-B64C-A58F-B9BD6C38E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0B991-CC3B-A34C-9839-7C3370E0FEFB}" type="datetime1">
              <a:rPr lang="en-IN" smtClean="0"/>
              <a:t>10/06/20</a:t>
            </a:fld>
            <a:endParaRPr lang="en-US"/>
          </a:p>
        </p:txBody>
      </p:sp>
      <p:sp>
        <p:nvSpPr>
          <p:cNvPr id="5" name="Footer Placeholder 4">
            <a:extLst>
              <a:ext uri="{FF2B5EF4-FFF2-40B4-BE49-F238E27FC236}">
                <a16:creationId xmlns:a16="http://schemas.microsoft.com/office/drawing/2014/main" id="{8943582A-44EF-B843-AFD8-72DE121B2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Rajan Goel, B.Tech IT</a:t>
            </a:r>
            <a:endParaRPr lang="en-US"/>
          </a:p>
        </p:txBody>
      </p:sp>
      <p:sp>
        <p:nvSpPr>
          <p:cNvPr id="6" name="Slide Number Placeholder 5">
            <a:extLst>
              <a:ext uri="{FF2B5EF4-FFF2-40B4-BE49-F238E27FC236}">
                <a16:creationId xmlns:a16="http://schemas.microsoft.com/office/drawing/2014/main" id="{AF756C3D-5A1C-B64C-A725-D7D732FE61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E0364-A028-9D40-80D8-BEACF96C565A}" type="slidenum">
              <a:rPr lang="en-US" smtClean="0"/>
              <a:t>‹#›</a:t>
            </a:fld>
            <a:endParaRPr lang="en-US"/>
          </a:p>
        </p:txBody>
      </p:sp>
    </p:spTree>
    <p:extLst>
      <p:ext uri="{BB962C8B-B14F-4D97-AF65-F5344CB8AC3E}">
        <p14:creationId xmlns:p14="http://schemas.microsoft.com/office/powerpoint/2010/main" val="3143807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1.png"/><Relationship Id="rId12" Type="http://schemas.openxmlformats.org/officeDocument/2006/relationships/customXml" Target="../ink/ink6.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customXml" Target="../ink/ink5.xml"/><Relationship Id="rId4" Type="http://schemas.openxmlformats.org/officeDocument/2006/relationships/image" Target="../media/image23.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https://www.sensorsexpo.com/sites/sensorsexpo/files/til_image/iotecosystem_icon_final_0.p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https://miro.medium.com/max/1000/0*maHX-mRG0xsf5H4K.pn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5.emf"/><Relationship Id="rId7" Type="http://schemas.openxmlformats.org/officeDocument/2006/relationships/slide" Target="slide10.xml"/><Relationship Id="rId2" Type="http://schemas.openxmlformats.org/officeDocument/2006/relationships/image" Target="../media/image4.emf"/><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1.xml"/><Relationship Id="rId1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png"/><Relationship Id="rId17" Type="http://schemas.openxmlformats.org/officeDocument/2006/relationships/customXml" Target="../ink/ink3.xml"/><Relationship Id="rId2" Type="http://schemas.openxmlformats.org/officeDocument/2006/relationships/image" Target="../media/image9.png"/><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5" Type="http://schemas.openxmlformats.org/officeDocument/2006/relationships/customXml" Target="../ink/ink2.xml"/><Relationship Id="rId10" Type="http://schemas.openxmlformats.org/officeDocument/2006/relationships/image" Target="../media/image16.png"/><Relationship Id="rId4" Type="http://schemas.openxmlformats.org/officeDocument/2006/relationships/image" Target="../media/image11.png"/><Relationship Id="rId9" Type="http://schemas.microsoft.com/office/2007/relationships/hdphoto" Target="../media/hdphoto1.wdp"/><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3E3E-CDF6-A149-AD1A-0FC583BCE63D}"/>
              </a:ext>
            </a:extLst>
          </p:cNvPr>
          <p:cNvSpPr>
            <a:spLocks noGrp="1"/>
          </p:cNvSpPr>
          <p:nvPr>
            <p:ph type="ctrTitle"/>
          </p:nvPr>
        </p:nvSpPr>
        <p:spPr>
          <a:xfrm>
            <a:off x="1523999" y="12032"/>
            <a:ext cx="9144000" cy="1949116"/>
          </a:xfrm>
        </p:spPr>
        <p:txBody>
          <a:bodyPr>
            <a:normAutofit fontScale="90000"/>
          </a:bodyPr>
          <a:lstStyle/>
          <a:p>
            <a:r>
              <a:rPr lang="en-IN" sz="1300" dirty="0"/>
              <a:t>Industry Internship Report</a:t>
            </a:r>
            <a:br>
              <a:rPr lang="en-IN" sz="1300" dirty="0"/>
            </a:br>
            <a:r>
              <a:rPr lang="en-IN" sz="1300" dirty="0"/>
              <a:t>On</a:t>
            </a:r>
            <a:br>
              <a:rPr lang="en-IN" sz="1300" dirty="0"/>
            </a:br>
            <a:r>
              <a:rPr lang="en-IN" sz="1300" b="1" dirty="0"/>
              <a:t>Smart City ecosystem using IoT</a:t>
            </a:r>
            <a:br>
              <a:rPr lang="en-IN" sz="1300" b="1" dirty="0"/>
            </a:br>
            <a:br>
              <a:rPr lang="en-IN" sz="1300" dirty="0"/>
            </a:br>
            <a:r>
              <a:rPr lang="en-IN" sz="1300" dirty="0"/>
              <a:t>Submitted to:</a:t>
            </a:r>
            <a:br>
              <a:rPr lang="en-IN" sz="1300" dirty="0"/>
            </a:br>
            <a:r>
              <a:rPr lang="en-IN" sz="1300" dirty="0"/>
              <a:t>   </a:t>
            </a:r>
            <a:r>
              <a:rPr lang="en-IN" sz="1300" b="1" dirty="0"/>
              <a:t>Amity University Uttar Pradesh, Noida</a:t>
            </a:r>
            <a:br>
              <a:rPr lang="en-IN" dirty="0"/>
            </a:br>
            <a:endParaRPr lang="en-US" dirty="0"/>
          </a:p>
        </p:txBody>
      </p:sp>
      <p:pic>
        <p:nvPicPr>
          <p:cNvPr id="12" name="Picture 11" descr="Related image">
            <a:extLst>
              <a:ext uri="{FF2B5EF4-FFF2-40B4-BE49-F238E27FC236}">
                <a16:creationId xmlns:a16="http://schemas.microsoft.com/office/drawing/2014/main" id="{5A49A9A9-3D95-0A43-9A59-6C2690DE7C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18684" y="1319370"/>
            <a:ext cx="1954631" cy="1949116"/>
          </a:xfrm>
          <a:prstGeom prst="rect">
            <a:avLst/>
          </a:prstGeom>
          <a:noFill/>
          <a:ln>
            <a:noFill/>
          </a:ln>
        </p:spPr>
      </p:pic>
      <p:sp>
        <p:nvSpPr>
          <p:cNvPr id="10" name="Rectangle 9">
            <a:extLst>
              <a:ext uri="{FF2B5EF4-FFF2-40B4-BE49-F238E27FC236}">
                <a16:creationId xmlns:a16="http://schemas.microsoft.com/office/drawing/2014/main" id="{E6D37756-0A0B-F245-AD3E-81CF2BEFB270}"/>
              </a:ext>
            </a:extLst>
          </p:cNvPr>
          <p:cNvSpPr/>
          <p:nvPr/>
        </p:nvSpPr>
        <p:spPr>
          <a:xfrm>
            <a:off x="3048000" y="3087389"/>
            <a:ext cx="6096000" cy="1375441"/>
          </a:xfrm>
          <a:prstGeom prst="rect">
            <a:avLst/>
          </a:prstGeom>
        </p:spPr>
        <p:txBody>
          <a:bodyPr>
            <a:spAutoFit/>
          </a:bodyPr>
          <a:lstStyle/>
          <a:p>
            <a:pPr algn="ctr">
              <a:lnSpc>
                <a:spcPct val="115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In partial fulfilment of the requirements for the awards of the degree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400" dirty="0" err="1">
                <a:latin typeface="Times New Roman" panose="02020603050405020304" pitchFamily="18" charset="0"/>
                <a:ea typeface="Calibri" panose="020F0502020204030204" pitchFamily="34" charset="0"/>
                <a:cs typeface="Times New Roman" panose="02020603050405020304" pitchFamily="18" charset="0"/>
              </a:rPr>
              <a:t>B.Tech</a:t>
            </a:r>
            <a:r>
              <a:rPr lang="en-IN" sz="1400" dirty="0">
                <a:latin typeface="Times New Roman" panose="02020603050405020304" pitchFamily="18" charset="0"/>
                <a:ea typeface="Calibri" panose="020F0502020204030204" pitchFamily="34" charset="0"/>
                <a:cs typeface="Times New Roman" panose="02020603050405020304" pitchFamily="18" charset="0"/>
              </a:rPr>
              <a:t> (Information Technology)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By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400" b="1" dirty="0" err="1">
                <a:latin typeface="Times New Roman" panose="02020603050405020304" pitchFamily="18" charset="0"/>
                <a:ea typeface="Calibri" panose="020F0502020204030204" pitchFamily="34" charset="0"/>
                <a:cs typeface="Times New Roman" panose="02020603050405020304" pitchFamily="18" charset="0"/>
              </a:rPr>
              <a:t>Rajan</a:t>
            </a: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latin typeface="Times New Roman" panose="02020603050405020304" pitchFamily="18" charset="0"/>
                <a:ea typeface="Calibri" panose="020F0502020204030204" pitchFamily="34" charset="0"/>
                <a:cs typeface="Times New Roman" panose="02020603050405020304" pitchFamily="18" charset="0"/>
              </a:rPr>
              <a:t>Goel</a:t>
            </a:r>
            <a:r>
              <a:rPr lang="en-IN" sz="1400" b="1" dirty="0">
                <a:latin typeface="Times New Roman" panose="02020603050405020304" pitchFamily="18" charset="0"/>
                <a:ea typeface="Calibri" panose="020F0502020204030204" pitchFamily="34" charset="0"/>
                <a:cs typeface="Times New Roman" panose="02020603050405020304" pitchFamily="18" charset="0"/>
              </a:rPr>
              <a:t> (A12405316018)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627D2918-10E8-C549-998C-1525DC210A9C}"/>
              </a:ext>
            </a:extLst>
          </p:cNvPr>
          <p:cNvSpPr/>
          <p:nvPr/>
        </p:nvSpPr>
        <p:spPr>
          <a:xfrm>
            <a:off x="3080084" y="4394727"/>
            <a:ext cx="6096000" cy="2076081"/>
          </a:xfrm>
          <a:prstGeom prst="rect">
            <a:avLst/>
          </a:prstGeom>
        </p:spPr>
        <p:txBody>
          <a:bodyPr>
            <a:spAutoFit/>
          </a:bodyPr>
          <a:lstStyle/>
          <a:p>
            <a:pPr algn="ctr">
              <a:lnSpc>
                <a:spcPct val="115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Under the guidance of</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400" b="1" dirty="0" err="1">
                <a:latin typeface="Times New Roman" panose="02020603050405020304" pitchFamily="18" charset="0"/>
                <a:ea typeface="Calibri" panose="020F0502020204030204" pitchFamily="34" charset="0"/>
                <a:cs typeface="Times New Roman" panose="02020603050405020304" pitchFamily="18" charset="0"/>
              </a:rPr>
              <a:t>Dr.</a:t>
            </a: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latin typeface="Times New Roman" panose="02020603050405020304" pitchFamily="18" charset="0"/>
                <a:ea typeface="Calibri" panose="020F0502020204030204" pitchFamily="34" charset="0"/>
                <a:cs typeface="Times New Roman" panose="02020603050405020304" pitchFamily="18" charset="0"/>
              </a:rPr>
              <a:t>Saru</a:t>
            </a: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latin typeface="Times New Roman" panose="02020603050405020304" pitchFamily="18" charset="0"/>
                <a:ea typeface="Calibri" panose="020F0502020204030204" pitchFamily="34" charset="0"/>
                <a:cs typeface="Times New Roman" panose="02020603050405020304" pitchFamily="18" charset="0"/>
              </a:rPr>
              <a:t>Dhir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Department of Information Technology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Amity School of Engineering and Technology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Amity University Uttar Pradesh, Noida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38BA0B13-820C-DA45-9BE9-7EDAA5FE86E1}"/>
              </a:ext>
            </a:extLst>
          </p:cNvPr>
          <p:cNvSpPr>
            <a:spLocks noGrp="1"/>
          </p:cNvSpPr>
          <p:nvPr>
            <p:ph type="ftr" sz="quarter" idx="11"/>
          </p:nvPr>
        </p:nvSpPr>
        <p:spPr/>
        <p:txBody>
          <a:bodyPr/>
          <a:lstStyle/>
          <a:p>
            <a:r>
              <a:rPr lang="en-IN"/>
              <a:t>Rajan Goel, B.Tech IT</a:t>
            </a:r>
            <a:endParaRPr lang="en-US"/>
          </a:p>
        </p:txBody>
      </p:sp>
    </p:spTree>
    <p:extLst>
      <p:ext uri="{BB962C8B-B14F-4D97-AF65-F5344CB8AC3E}">
        <p14:creationId xmlns:p14="http://schemas.microsoft.com/office/powerpoint/2010/main" val="2243244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084" y="129775"/>
            <a:ext cx="734021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Connected Field Force through Mobile App</a:t>
            </a:r>
            <a:endParaRPr lang="en-IN" sz="320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238084" y="835423"/>
            <a:ext cx="1164439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0960" y="1500175"/>
            <a:ext cx="5643603" cy="3785652"/>
          </a:xfrm>
          <a:prstGeom prst="rect">
            <a:avLst/>
          </a:prstGeom>
          <a:noFill/>
          <a:ln>
            <a:solidFill>
              <a:schemeClr val="accent1"/>
            </a:solidFill>
          </a:ln>
        </p:spPr>
        <p:txBody>
          <a:bodyPr wrap="square" rtlCol="0">
            <a:spAutoFit/>
          </a:bodyPr>
          <a:lstStyle/>
          <a:p>
            <a:pPr>
              <a:buFont typeface="Wingdings" pitchFamily="2" charset="2"/>
              <a:buChar char="q"/>
            </a:pPr>
            <a:r>
              <a:rPr lang="en-US" sz="2000" b="1" dirty="0">
                <a:solidFill>
                  <a:srgbClr val="002060"/>
                </a:solidFill>
              </a:rPr>
              <a:t>  </a:t>
            </a:r>
            <a:r>
              <a:rPr lang="en-US" sz="2000" b="1" dirty="0">
                <a:solidFill>
                  <a:srgbClr val="002060"/>
                </a:solidFill>
                <a:latin typeface="Times New Roman" panose="02020603050405020304" pitchFamily="18" charset="0"/>
                <a:cs typeface="Times New Roman" panose="02020603050405020304" pitchFamily="18" charset="0"/>
              </a:rPr>
              <a:t>Mobile App support for  Smart Phone</a:t>
            </a:r>
          </a:p>
          <a:p>
            <a:pPr marL="346075" indent="-346075"/>
            <a:r>
              <a:rPr lang="en-US" sz="2000" b="1" dirty="0">
                <a:solidFill>
                  <a:srgbClr val="002060"/>
                </a:solidFill>
                <a:latin typeface="Times New Roman" panose="02020603050405020304" pitchFamily="18" charset="0"/>
                <a:cs typeface="Times New Roman" panose="02020603050405020304" pitchFamily="18" charset="0"/>
              </a:rPr>
              <a:t>      Tablet/Rugged Mobile Data Terminal</a:t>
            </a:r>
          </a:p>
          <a:p>
            <a:endParaRPr lang="en-US" sz="2000" b="1"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q"/>
            </a:pPr>
            <a:r>
              <a:rPr lang="en-US" sz="2000" b="1" dirty="0">
                <a:solidFill>
                  <a:srgbClr val="002060"/>
                </a:solidFill>
                <a:latin typeface="Times New Roman" panose="02020603050405020304" pitchFamily="18" charset="0"/>
                <a:cs typeface="Times New Roman" panose="02020603050405020304" pitchFamily="18" charset="0"/>
              </a:rPr>
              <a:t>  Provide Full Visibility to Field Responder</a:t>
            </a:r>
          </a:p>
          <a:p>
            <a:pPr>
              <a:buFont typeface="Wingdings" pitchFamily="2" charset="2"/>
              <a:buChar char="q"/>
            </a:pPr>
            <a:endParaRPr lang="en-US" sz="2000" b="1"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q"/>
            </a:pPr>
            <a:r>
              <a:rPr lang="en-US" sz="2000" b="1" dirty="0">
                <a:solidFill>
                  <a:srgbClr val="002060"/>
                </a:solidFill>
                <a:latin typeface="Times New Roman" panose="02020603050405020304" pitchFamily="18" charset="0"/>
                <a:cs typeface="Times New Roman" panose="02020603050405020304" pitchFamily="18" charset="0"/>
              </a:rPr>
              <a:t>  Map based Navigation support</a:t>
            </a:r>
          </a:p>
          <a:p>
            <a:pPr>
              <a:buFont typeface="Wingdings" pitchFamily="2" charset="2"/>
              <a:buChar char="q"/>
            </a:pPr>
            <a:endParaRPr lang="en-US" sz="2000" b="1"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q"/>
            </a:pPr>
            <a:r>
              <a:rPr lang="en-US" sz="2000" b="1" dirty="0">
                <a:solidFill>
                  <a:srgbClr val="002060"/>
                </a:solidFill>
                <a:latin typeface="Times New Roman" panose="02020603050405020304" pitchFamily="18" charset="0"/>
                <a:cs typeface="Times New Roman" panose="02020603050405020304" pitchFamily="18" charset="0"/>
              </a:rPr>
              <a:t>  Live Video of Camera and Sensor Data insight</a:t>
            </a:r>
          </a:p>
          <a:p>
            <a:endParaRPr lang="en-US" sz="2000" b="1"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q"/>
            </a:pPr>
            <a:r>
              <a:rPr lang="en-US" sz="2000" b="1" dirty="0">
                <a:solidFill>
                  <a:srgbClr val="002060"/>
                </a:solidFill>
                <a:latin typeface="Times New Roman" panose="02020603050405020304" pitchFamily="18" charset="0"/>
                <a:cs typeface="Times New Roman" panose="02020603050405020304" pitchFamily="18" charset="0"/>
              </a:rPr>
              <a:t>  Update Control Room on Status</a:t>
            </a:r>
          </a:p>
          <a:p>
            <a:endParaRPr lang="en-US" sz="2000" b="1"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q"/>
            </a:pPr>
            <a:r>
              <a:rPr lang="en-US" sz="2000" b="1" dirty="0">
                <a:solidFill>
                  <a:srgbClr val="002060"/>
                </a:solidFill>
                <a:latin typeface="Times New Roman" panose="02020603050405020304" pitchFamily="18" charset="0"/>
                <a:cs typeface="Times New Roman" panose="02020603050405020304" pitchFamily="18" charset="0"/>
              </a:rPr>
              <a:t>  Action Taken Report including Audio, Video</a:t>
            </a:r>
            <a:endParaRPr lang="en-IN" sz="2000" b="1" dirty="0">
              <a:solidFill>
                <a:srgbClr val="00206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28B8385C-0670-4233-8D5D-EDE9F3282756}"/>
              </a:ext>
            </a:extLst>
          </p:cNvPr>
          <p:cNvGrpSpPr/>
          <p:nvPr/>
        </p:nvGrpSpPr>
        <p:grpSpPr>
          <a:xfrm>
            <a:off x="6279774" y="1772816"/>
            <a:ext cx="1713458" cy="3135868"/>
            <a:chOff x="625212" y="786899"/>
            <a:chExt cx="1951448" cy="3702230"/>
          </a:xfrm>
        </p:grpSpPr>
        <p:pic>
          <p:nvPicPr>
            <p:cNvPr id="7" name="Picture 2" descr="Image result for mobile image png">
              <a:extLst>
                <a:ext uri="{FF2B5EF4-FFF2-40B4-BE49-F238E27FC236}">
                  <a16:creationId xmlns:a16="http://schemas.microsoft.com/office/drawing/2014/main" id="{D0CE249E-F6D0-45CE-BBFC-5145A4606F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64" t="1585" r="20185" b="1974"/>
            <a:stretch/>
          </p:blipFill>
          <p:spPr bwMode="auto">
            <a:xfrm>
              <a:off x="625212" y="786899"/>
              <a:ext cx="1951448" cy="37022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9E26819-94A7-45A7-8A59-D0017852A71D}"/>
                </a:ext>
              </a:extLst>
            </p:cNvPr>
            <p:cNvPicPr>
              <a:picLocks noChangeAspect="1"/>
            </p:cNvPicPr>
            <p:nvPr/>
          </p:nvPicPr>
          <p:blipFill>
            <a:blip r:embed="rId3"/>
            <a:stretch>
              <a:fillRect/>
            </a:stretch>
          </p:blipFill>
          <p:spPr>
            <a:xfrm>
              <a:off x="735290" y="1175253"/>
              <a:ext cx="1706251" cy="2925522"/>
            </a:xfrm>
            <a:prstGeom prst="rect">
              <a:avLst/>
            </a:prstGeom>
          </p:spPr>
        </p:pic>
      </p:grpSp>
      <p:grpSp>
        <p:nvGrpSpPr>
          <p:cNvPr id="9" name="Group 8">
            <a:extLst>
              <a:ext uri="{FF2B5EF4-FFF2-40B4-BE49-F238E27FC236}">
                <a16:creationId xmlns:a16="http://schemas.microsoft.com/office/drawing/2014/main" id="{2954084E-5DB8-4FA5-835C-B77B2593AF95}"/>
              </a:ext>
            </a:extLst>
          </p:cNvPr>
          <p:cNvGrpSpPr/>
          <p:nvPr/>
        </p:nvGrpSpPr>
        <p:grpSpPr>
          <a:xfrm>
            <a:off x="8147855" y="1772816"/>
            <a:ext cx="1681954" cy="3100865"/>
            <a:chOff x="3084214" y="759875"/>
            <a:chExt cx="1915568" cy="3660905"/>
          </a:xfrm>
        </p:grpSpPr>
        <p:pic>
          <p:nvPicPr>
            <p:cNvPr id="10" name="Picture 2" descr="Image result for mobile image png">
              <a:extLst>
                <a:ext uri="{FF2B5EF4-FFF2-40B4-BE49-F238E27FC236}">
                  <a16:creationId xmlns:a16="http://schemas.microsoft.com/office/drawing/2014/main" id="{875E9540-BD58-46E4-88D7-7FC0685A67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64" t="1585" r="20185" b="1974"/>
            <a:stretch/>
          </p:blipFill>
          <p:spPr bwMode="auto">
            <a:xfrm>
              <a:off x="3084214" y="759875"/>
              <a:ext cx="1915568" cy="3660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0393104-A309-41E2-84EF-009503D57D60}"/>
                </a:ext>
              </a:extLst>
            </p:cNvPr>
            <p:cNvPicPr>
              <a:picLocks noChangeAspect="1"/>
            </p:cNvPicPr>
            <p:nvPr/>
          </p:nvPicPr>
          <p:blipFill>
            <a:blip r:embed="rId4"/>
            <a:stretch>
              <a:fillRect/>
            </a:stretch>
          </p:blipFill>
          <p:spPr>
            <a:xfrm>
              <a:off x="3180675" y="1153532"/>
              <a:ext cx="1683556" cy="2879699"/>
            </a:xfrm>
            <a:prstGeom prst="rect">
              <a:avLst/>
            </a:prstGeom>
          </p:spPr>
        </p:pic>
      </p:grpSp>
      <p:grpSp>
        <p:nvGrpSpPr>
          <p:cNvPr id="12" name="Group 11">
            <a:extLst>
              <a:ext uri="{FF2B5EF4-FFF2-40B4-BE49-F238E27FC236}">
                <a16:creationId xmlns:a16="http://schemas.microsoft.com/office/drawing/2014/main" id="{F365505C-32EE-449E-9E37-D32610F987CB}"/>
              </a:ext>
            </a:extLst>
          </p:cNvPr>
          <p:cNvGrpSpPr/>
          <p:nvPr/>
        </p:nvGrpSpPr>
        <p:grpSpPr>
          <a:xfrm>
            <a:off x="9984432" y="1772816"/>
            <a:ext cx="1681954" cy="3135868"/>
            <a:chOff x="5276906" y="773661"/>
            <a:chExt cx="1915568" cy="3702230"/>
          </a:xfrm>
        </p:grpSpPr>
        <p:pic>
          <p:nvPicPr>
            <p:cNvPr id="13" name="Picture 2" descr="Image result for mobile image png">
              <a:extLst>
                <a:ext uri="{FF2B5EF4-FFF2-40B4-BE49-F238E27FC236}">
                  <a16:creationId xmlns:a16="http://schemas.microsoft.com/office/drawing/2014/main" id="{1AF80B02-3CE6-4EC5-8747-AED31C0236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64" t="1585" r="20185" b="1974"/>
            <a:stretch/>
          </p:blipFill>
          <p:spPr bwMode="auto">
            <a:xfrm>
              <a:off x="5276906" y="773661"/>
              <a:ext cx="1915568" cy="37022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CE4F4E8-F6F9-4AB1-A224-BB64EE869BF8}"/>
                </a:ext>
              </a:extLst>
            </p:cNvPr>
            <p:cNvPicPr>
              <a:picLocks noChangeAspect="1"/>
            </p:cNvPicPr>
            <p:nvPr/>
          </p:nvPicPr>
          <p:blipFill>
            <a:blip r:embed="rId5"/>
            <a:stretch>
              <a:fillRect/>
            </a:stretch>
          </p:blipFill>
          <p:spPr>
            <a:xfrm>
              <a:off x="5371529" y="1153532"/>
              <a:ext cx="1689147" cy="2947243"/>
            </a:xfrm>
            <a:prstGeom prst="rect">
              <a:avLst/>
            </a:prstGeom>
          </p:spPr>
        </p:pic>
      </p:grpSp>
      <p:sp>
        <p:nvSpPr>
          <p:cNvPr id="3" name="TextBox 2">
            <a:extLst>
              <a:ext uri="{FF2B5EF4-FFF2-40B4-BE49-F238E27FC236}">
                <a16:creationId xmlns:a16="http://schemas.microsoft.com/office/drawing/2014/main" id="{F2EA4F20-3B31-5B47-A069-2EA913351BE3}"/>
              </a:ext>
            </a:extLst>
          </p:cNvPr>
          <p:cNvSpPr txBox="1"/>
          <p:nvPr/>
        </p:nvSpPr>
        <p:spPr>
          <a:xfrm>
            <a:off x="11309684" y="5727032"/>
            <a:ext cx="622286" cy="369332"/>
          </a:xfrm>
          <a:prstGeom prst="rect">
            <a:avLst/>
          </a:prstGeom>
          <a:noFill/>
        </p:spPr>
        <p:txBody>
          <a:bodyPr wrap="none" rtlCol="0">
            <a:spAutoFit/>
          </a:bodyPr>
          <a:lstStyle/>
          <a:p>
            <a:r>
              <a:rPr lang="en-US" dirty="0">
                <a:hlinkClick r:id="rId6" action="ppaction://hlinksldjump"/>
              </a:rPr>
              <a:t>Back</a:t>
            </a:r>
            <a:endParaRPr lang="en-US" dirty="0"/>
          </a:p>
        </p:txBody>
      </p:sp>
      <p:sp>
        <p:nvSpPr>
          <p:cNvPr id="15" name="Footer Placeholder 14">
            <a:extLst>
              <a:ext uri="{FF2B5EF4-FFF2-40B4-BE49-F238E27FC236}">
                <a16:creationId xmlns:a16="http://schemas.microsoft.com/office/drawing/2014/main" id="{D47726F8-A9BE-6344-B4A7-CC3179CBA0B7}"/>
              </a:ext>
            </a:extLst>
          </p:cNvPr>
          <p:cNvSpPr>
            <a:spLocks noGrp="1"/>
          </p:cNvSpPr>
          <p:nvPr>
            <p:ph type="ftr" sz="quarter" idx="11"/>
          </p:nvPr>
        </p:nvSpPr>
        <p:spPr/>
        <p:txBody>
          <a:bodyPr/>
          <a:lstStyle/>
          <a:p>
            <a:r>
              <a:rPr lang="en-IN" dirty="0" err="1"/>
              <a:t>Rajan</a:t>
            </a:r>
            <a:r>
              <a:rPr lang="en-IN" dirty="0"/>
              <a:t> </a:t>
            </a:r>
            <a:r>
              <a:rPr lang="en-IN" dirty="0" err="1"/>
              <a:t>Goel</a:t>
            </a:r>
            <a:r>
              <a:rPr lang="en-IN" dirty="0"/>
              <a:t>, </a:t>
            </a:r>
            <a:r>
              <a:rPr lang="en-IN" dirty="0" err="1"/>
              <a:t>B.Tech</a:t>
            </a:r>
            <a:r>
              <a:rPr lang="en-IN" dirty="0"/>
              <a:t> IT</a:t>
            </a:r>
            <a:endParaRPr lang="en-US" dirty="0"/>
          </a:p>
        </p:txBody>
      </p:sp>
      <p:pic>
        <p:nvPicPr>
          <p:cNvPr id="16" name="Picture 15" descr="Related image">
            <a:extLst>
              <a:ext uri="{FF2B5EF4-FFF2-40B4-BE49-F238E27FC236}">
                <a16:creationId xmlns:a16="http://schemas.microsoft.com/office/drawing/2014/main" id="{4750AEC3-BCFF-6E4F-AF10-CD9EBDC88C6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141243" y="8902"/>
            <a:ext cx="1050758" cy="922200"/>
          </a:xfrm>
          <a:prstGeom prst="rect">
            <a:avLst/>
          </a:prstGeom>
          <a:noFill/>
          <a:ln>
            <a:noFill/>
          </a:ln>
        </p:spPr>
      </p:pic>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F42B24F9-1D6F-BE4E-9BB5-027BC4E903B6}"/>
                  </a:ext>
                </a:extLst>
              </p14:cNvPr>
              <p14:cNvContentPartPr/>
              <p14:nvPr/>
            </p14:nvContentPartPr>
            <p14:xfrm>
              <a:off x="6477954" y="2291457"/>
              <a:ext cx="369720" cy="11160"/>
            </p14:xfrm>
          </p:contentPart>
        </mc:Choice>
        <mc:Fallback xmlns="">
          <p:pic>
            <p:nvPicPr>
              <p:cNvPr id="17" name="Ink 16">
                <a:extLst>
                  <a:ext uri="{FF2B5EF4-FFF2-40B4-BE49-F238E27FC236}">
                    <a16:creationId xmlns:a16="http://schemas.microsoft.com/office/drawing/2014/main" id="{F42B24F9-1D6F-BE4E-9BB5-027BC4E903B6}"/>
                  </a:ext>
                </a:extLst>
              </p:cNvPr>
              <p:cNvPicPr/>
              <p:nvPr/>
            </p:nvPicPr>
            <p:blipFill>
              <a:blip r:embed="rId9"/>
              <a:stretch>
                <a:fillRect/>
              </a:stretch>
            </p:blipFill>
            <p:spPr>
              <a:xfrm>
                <a:off x="6441954" y="2255817"/>
                <a:ext cx="44136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AE493CFB-BFF9-D646-A00E-29CE259C7FC1}"/>
                  </a:ext>
                </a:extLst>
              </p14:cNvPr>
              <p14:cNvContentPartPr/>
              <p14:nvPr/>
            </p14:nvContentPartPr>
            <p14:xfrm>
              <a:off x="8554794" y="2304417"/>
              <a:ext cx="378000" cy="6840"/>
            </p14:xfrm>
          </p:contentPart>
        </mc:Choice>
        <mc:Fallback xmlns="">
          <p:pic>
            <p:nvPicPr>
              <p:cNvPr id="18" name="Ink 17">
                <a:extLst>
                  <a:ext uri="{FF2B5EF4-FFF2-40B4-BE49-F238E27FC236}">
                    <a16:creationId xmlns:a16="http://schemas.microsoft.com/office/drawing/2014/main" id="{AE493CFB-BFF9-D646-A00E-29CE259C7FC1}"/>
                  </a:ext>
                </a:extLst>
              </p:cNvPr>
              <p:cNvPicPr/>
              <p:nvPr/>
            </p:nvPicPr>
            <p:blipFill>
              <a:blip r:embed="rId11"/>
              <a:stretch>
                <a:fillRect/>
              </a:stretch>
            </p:blipFill>
            <p:spPr>
              <a:xfrm>
                <a:off x="8518794" y="2268417"/>
                <a:ext cx="44964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D9B654DA-FF57-B847-8749-EBEFB6C452B8}"/>
                  </a:ext>
                </a:extLst>
              </p14:cNvPr>
              <p14:cNvContentPartPr/>
              <p14:nvPr/>
            </p14:nvContentPartPr>
            <p14:xfrm>
              <a:off x="10365234" y="2279577"/>
              <a:ext cx="987120" cy="91080"/>
            </p14:xfrm>
          </p:contentPart>
        </mc:Choice>
        <mc:Fallback xmlns="">
          <p:pic>
            <p:nvPicPr>
              <p:cNvPr id="21" name="Ink 20">
                <a:extLst>
                  <a:ext uri="{FF2B5EF4-FFF2-40B4-BE49-F238E27FC236}">
                    <a16:creationId xmlns:a16="http://schemas.microsoft.com/office/drawing/2014/main" id="{D9B654DA-FF57-B847-8749-EBEFB6C452B8}"/>
                  </a:ext>
                </a:extLst>
              </p:cNvPr>
              <p:cNvPicPr/>
              <p:nvPr/>
            </p:nvPicPr>
            <p:blipFill>
              <a:blip r:embed="rId13"/>
              <a:stretch>
                <a:fillRect/>
              </a:stretch>
            </p:blipFill>
            <p:spPr>
              <a:xfrm>
                <a:off x="10329234" y="2243577"/>
                <a:ext cx="1058760" cy="162720"/>
              </a:xfrm>
              <a:prstGeom prst="rect">
                <a:avLst/>
              </a:prstGeom>
            </p:spPr>
          </p:pic>
        </mc:Fallback>
      </mc:AlternateContent>
    </p:spTree>
    <p:extLst>
      <p:ext uri="{BB962C8B-B14F-4D97-AF65-F5344CB8AC3E}">
        <p14:creationId xmlns:p14="http://schemas.microsoft.com/office/powerpoint/2010/main" val="355895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BF9315-9764-EB4A-9E76-EBBC0960825C}"/>
              </a:ext>
            </a:extLst>
          </p:cNvPr>
          <p:cNvSpPr txBox="1"/>
          <p:nvPr/>
        </p:nvSpPr>
        <p:spPr>
          <a:xfrm>
            <a:off x="974557" y="1744578"/>
            <a:ext cx="7567863" cy="4124206"/>
          </a:xfrm>
          <a:prstGeom prst="rect">
            <a:avLst/>
          </a:prstGeom>
          <a:noFill/>
        </p:spPr>
        <p:txBody>
          <a:bodyPr wrap="square" rtlCol="0">
            <a:spAutoFit/>
          </a:bodyPr>
          <a:lstStyle/>
          <a:p>
            <a:r>
              <a:rPr lang="en-US" sz="4400" b="1" i="1" u="sng" dirty="0">
                <a:latin typeface="Times New Roman" panose="02020603050405020304" pitchFamily="18" charset="0"/>
                <a:cs typeface="Times New Roman" panose="02020603050405020304" pitchFamily="18" charset="0"/>
              </a:rPr>
              <a:t>Q&amp;A</a:t>
            </a:r>
          </a:p>
          <a:p>
            <a:endParaRPr lang="en-US" sz="4400" b="1" i="1" u="sng" dirty="0">
              <a:latin typeface="Times New Roman" panose="02020603050405020304" pitchFamily="18" charset="0"/>
              <a:cs typeface="Times New Roman" panose="02020603050405020304" pitchFamily="18" charset="0"/>
            </a:endParaRPr>
          </a:p>
          <a:p>
            <a:endParaRPr lang="en-US" sz="4400" b="1" i="1" u="sng" dirty="0">
              <a:latin typeface="Times New Roman" panose="02020603050405020304" pitchFamily="18" charset="0"/>
              <a:cs typeface="Times New Roman" panose="02020603050405020304" pitchFamily="18" charset="0"/>
            </a:endParaRPr>
          </a:p>
          <a:p>
            <a:r>
              <a:rPr lang="en-US" sz="4400" b="1" i="1" u="sng" dirty="0">
                <a:latin typeface="Times New Roman" panose="02020603050405020304" pitchFamily="18" charset="0"/>
                <a:cs typeface="Times New Roman" panose="02020603050405020304" pitchFamily="18" charset="0"/>
              </a:rPr>
              <a:t>Thank You</a:t>
            </a:r>
          </a:p>
          <a:p>
            <a:pPr lvl="1"/>
            <a:r>
              <a:rPr lang="en-US" sz="3200" i="1" dirty="0">
                <a:latin typeface="Times New Roman" panose="02020603050405020304" pitchFamily="18" charset="0"/>
                <a:cs typeface="Times New Roman" panose="02020603050405020304" pitchFamily="18" charset="0"/>
              </a:rPr>
              <a:t>Rajan goel </a:t>
            </a:r>
          </a:p>
          <a:p>
            <a:endParaRPr lang="en-US" dirty="0"/>
          </a:p>
          <a:p>
            <a:r>
              <a:rPr lang="en-US" dirty="0"/>
              <a:t> </a:t>
            </a:r>
          </a:p>
          <a:p>
            <a:endParaRPr lang="en-US" dirty="0"/>
          </a:p>
        </p:txBody>
      </p:sp>
      <p:sp>
        <p:nvSpPr>
          <p:cNvPr id="3" name="Footer Placeholder 2">
            <a:extLst>
              <a:ext uri="{FF2B5EF4-FFF2-40B4-BE49-F238E27FC236}">
                <a16:creationId xmlns:a16="http://schemas.microsoft.com/office/drawing/2014/main" id="{1C5658D3-52F1-C448-BD90-DB529CE09181}"/>
              </a:ext>
            </a:extLst>
          </p:cNvPr>
          <p:cNvSpPr>
            <a:spLocks noGrp="1"/>
          </p:cNvSpPr>
          <p:nvPr>
            <p:ph type="ftr" sz="quarter" idx="11"/>
          </p:nvPr>
        </p:nvSpPr>
        <p:spPr/>
        <p:txBody>
          <a:bodyPr/>
          <a:lstStyle/>
          <a:p>
            <a:r>
              <a:rPr lang="en-IN"/>
              <a:t>Rajan Goel, B.Tech IT</a:t>
            </a:r>
            <a:endParaRPr lang="en-US"/>
          </a:p>
        </p:txBody>
      </p:sp>
      <p:pic>
        <p:nvPicPr>
          <p:cNvPr id="4" name="Picture 3" descr="Related image">
            <a:extLst>
              <a:ext uri="{FF2B5EF4-FFF2-40B4-BE49-F238E27FC236}">
                <a16:creationId xmlns:a16="http://schemas.microsoft.com/office/drawing/2014/main" id="{AB4E183E-C96C-E14E-85C2-EFA3B9CFEF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41243" y="8902"/>
            <a:ext cx="1050758" cy="922200"/>
          </a:xfrm>
          <a:prstGeom prst="rect">
            <a:avLst/>
          </a:prstGeom>
          <a:noFill/>
          <a:ln>
            <a:noFill/>
          </a:ln>
        </p:spPr>
      </p:pic>
    </p:spTree>
    <p:extLst>
      <p:ext uri="{BB962C8B-B14F-4D97-AF65-F5344CB8AC3E}">
        <p14:creationId xmlns:p14="http://schemas.microsoft.com/office/powerpoint/2010/main" val="96344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7757-229A-9141-B632-F19E2EC22803}"/>
              </a:ext>
            </a:extLst>
          </p:cNvPr>
          <p:cNvSpPr>
            <a:spLocks noGrp="1"/>
          </p:cNvSpPr>
          <p:nvPr>
            <p:ph type="title"/>
          </p:nvPr>
        </p:nvSpPr>
        <p:spPr>
          <a:xfrm>
            <a:off x="417094" y="177290"/>
            <a:ext cx="1532021" cy="753812"/>
          </a:xfrm>
        </p:spPr>
        <p:txBody>
          <a:bodyPr>
            <a:normAutofit/>
          </a:bodyPr>
          <a:lstStyle/>
          <a:p>
            <a:r>
              <a:rPr lang="en-US" sz="2800" b="1" dirty="0">
                <a:latin typeface="Times New Roman" panose="02020603050405020304" pitchFamily="18" charset="0"/>
                <a:cs typeface="Times New Roman" panose="02020603050405020304" pitchFamily="18" charset="0"/>
              </a:rPr>
              <a:t>TOPICS</a:t>
            </a:r>
          </a:p>
        </p:txBody>
      </p:sp>
      <p:sp>
        <p:nvSpPr>
          <p:cNvPr id="3" name="Content Placeholder 2">
            <a:extLst>
              <a:ext uri="{FF2B5EF4-FFF2-40B4-BE49-F238E27FC236}">
                <a16:creationId xmlns:a16="http://schemas.microsoft.com/office/drawing/2014/main" id="{5D32CCB1-FEB1-E74B-9FE6-42C3BEB00118}"/>
              </a:ext>
            </a:extLst>
          </p:cNvPr>
          <p:cNvSpPr>
            <a:spLocks noGrp="1"/>
          </p:cNvSpPr>
          <p:nvPr>
            <p:ph idx="1"/>
          </p:nvPr>
        </p:nvSpPr>
        <p:spPr>
          <a:xfrm>
            <a:off x="429127" y="1227222"/>
            <a:ext cx="8149390" cy="3777914"/>
          </a:xfrm>
          <a:ln>
            <a:noFill/>
          </a:ln>
        </p:spPr>
        <p:txBody>
          <a:bodyPr anchor="t">
            <a:normAutofit/>
          </a:bodyPr>
          <a:lstStyle/>
          <a:p>
            <a:pPr algn="just">
              <a:buFont typeface="Wingdings" pitchFamily="2" charset="2"/>
              <a:buChar char="Ø"/>
            </a:pPr>
            <a:r>
              <a:rPr lang="en-US" dirty="0"/>
              <a:t> </a:t>
            </a:r>
            <a:r>
              <a:rPr lang="en-US" sz="2400" dirty="0">
                <a:latin typeface="Times New Roman" panose="02020603050405020304" pitchFamily="18" charset="0"/>
                <a:cs typeface="Times New Roman" panose="02020603050405020304" pitchFamily="18" charset="0"/>
              </a:rPr>
              <a:t>What’s Internet of Things (IoT)</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What’s Smart City Ecosystem</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How Smart city is different from Normal Cities</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IoT Integration and Commissioning </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Smart Cities map</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Integrated Command and Control Center</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Operator Screen view </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Connected Field Force through Mobile App</a:t>
            </a:r>
            <a:endParaRPr lang="en-IN" sz="24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C5B47A0F-EC4F-C744-A8CB-E28BF5AF9CA0}"/>
              </a:ext>
            </a:extLst>
          </p:cNvPr>
          <p:cNvSpPr>
            <a:spLocks noGrp="1"/>
          </p:cNvSpPr>
          <p:nvPr>
            <p:ph type="ftr" sz="quarter" idx="11"/>
          </p:nvPr>
        </p:nvSpPr>
        <p:spPr/>
        <p:txBody>
          <a:bodyPr/>
          <a:lstStyle/>
          <a:p>
            <a:r>
              <a:rPr lang="en-IN"/>
              <a:t>Rajan Goel, B.Tech IT</a:t>
            </a:r>
            <a:endParaRPr lang="en-US"/>
          </a:p>
        </p:txBody>
      </p:sp>
      <p:pic>
        <p:nvPicPr>
          <p:cNvPr id="5" name="Picture 4" descr="Related image">
            <a:extLst>
              <a:ext uri="{FF2B5EF4-FFF2-40B4-BE49-F238E27FC236}">
                <a16:creationId xmlns:a16="http://schemas.microsoft.com/office/drawing/2014/main" id="{1645BA5D-E3EA-2747-B838-000352A5A7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41243" y="8902"/>
            <a:ext cx="1050758" cy="922200"/>
          </a:xfrm>
          <a:prstGeom prst="rect">
            <a:avLst/>
          </a:prstGeom>
          <a:noFill/>
          <a:ln>
            <a:noFill/>
          </a:ln>
        </p:spPr>
      </p:pic>
      <p:cxnSp>
        <p:nvCxnSpPr>
          <p:cNvPr id="6" name="Straight Connector 5">
            <a:extLst>
              <a:ext uri="{FF2B5EF4-FFF2-40B4-BE49-F238E27FC236}">
                <a16:creationId xmlns:a16="http://schemas.microsoft.com/office/drawing/2014/main" id="{5206B74C-93C2-6745-A235-540E6FE92C25}"/>
              </a:ext>
            </a:extLst>
          </p:cNvPr>
          <p:cNvCxnSpPr/>
          <p:nvPr/>
        </p:nvCxnSpPr>
        <p:spPr>
          <a:xfrm>
            <a:off x="273802" y="931102"/>
            <a:ext cx="116443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9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B76F-8E1D-5149-B4D4-08C168A9E28E}"/>
              </a:ext>
            </a:extLst>
          </p:cNvPr>
          <p:cNvSpPr>
            <a:spLocks noGrp="1"/>
          </p:cNvSpPr>
          <p:nvPr>
            <p:ph type="title"/>
          </p:nvPr>
        </p:nvSpPr>
        <p:spPr>
          <a:xfrm>
            <a:off x="165100" y="187360"/>
            <a:ext cx="10515600" cy="921518"/>
          </a:xfrm>
        </p:spPr>
        <p:txBody>
          <a:bodyPr>
            <a:normAutofit/>
          </a:bodyPr>
          <a:lstStyle/>
          <a:p>
            <a:r>
              <a:rPr lang="en-US" sz="2800" b="1" dirty="0">
                <a:latin typeface="Times New Roman" panose="02020603050405020304" pitchFamily="18" charset="0"/>
                <a:cs typeface="Times New Roman" panose="02020603050405020304" pitchFamily="18" charset="0"/>
              </a:rPr>
              <a:t>What’s Internet of Things (IoT) </a:t>
            </a:r>
          </a:p>
        </p:txBody>
      </p:sp>
      <p:sp>
        <p:nvSpPr>
          <p:cNvPr id="3" name="Content Placeholder 2">
            <a:extLst>
              <a:ext uri="{FF2B5EF4-FFF2-40B4-BE49-F238E27FC236}">
                <a16:creationId xmlns:a16="http://schemas.microsoft.com/office/drawing/2014/main" id="{F75B91E0-9F5F-DA41-AF03-7ED20C6A630D}"/>
              </a:ext>
            </a:extLst>
          </p:cNvPr>
          <p:cNvSpPr>
            <a:spLocks noGrp="1"/>
          </p:cNvSpPr>
          <p:nvPr>
            <p:ph idx="1"/>
          </p:nvPr>
        </p:nvSpPr>
        <p:spPr>
          <a:xfrm>
            <a:off x="753979" y="1105704"/>
            <a:ext cx="10515600" cy="2133712"/>
          </a:xfrm>
        </p:spPr>
        <p:txBody>
          <a:bodyPr>
            <a:noAutofit/>
          </a:bodyPr>
          <a:lstStyle/>
          <a:p>
            <a:pPr algn="just"/>
            <a:r>
              <a:rPr lang="en-IN" sz="2000" b="1" dirty="0">
                <a:latin typeface="Times New Roman" panose="02020603050405020304" pitchFamily="18" charset="0"/>
                <a:cs typeface="Times New Roman" panose="02020603050405020304" pitchFamily="18" charset="0"/>
              </a:rPr>
              <a:t>“The Internet of Things (IoT) is a system of interrelated computing devices, mechanical and digital machines, objects, animals or people that are provided with unique identifiers and the ability to transfer data over a network without requiring human-to-human or human-to-computer interaction.”</a:t>
            </a:r>
          </a:p>
          <a:p>
            <a:pPr algn="just"/>
            <a:r>
              <a:rPr lang="en-IN" sz="2000" dirty="0">
                <a:latin typeface="Times New Roman" panose="02020603050405020304" pitchFamily="18" charset="0"/>
                <a:cs typeface="Times New Roman" panose="02020603050405020304" pitchFamily="18" charset="0"/>
              </a:rPr>
              <a:t>When something (like Street Lights, Waste Bin) is connected to the internet, that means it (device) can send information or receive information or even both. This ability of sending and receiving the information from something (devices like Smart electric meter, parking sensors) makes the thing smarter, meaningful, data oriented and better for human life.  </a:t>
            </a:r>
            <a:endParaRPr lang="en-US" sz="20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084D4A22-5FB6-544B-BF37-E542C2E11CBB}"/>
              </a:ext>
            </a:extLst>
          </p:cNvPr>
          <p:cNvSpPr>
            <a:spLocks noChangeArrowheads="1"/>
          </p:cNvSpPr>
          <p:nvPr/>
        </p:nvSpPr>
        <p:spPr bwMode="auto">
          <a:xfrm>
            <a:off x="0" y="-2646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5" descr="iot-ecosystem | Sensors Expo">
            <a:extLst>
              <a:ext uri="{FF2B5EF4-FFF2-40B4-BE49-F238E27FC236}">
                <a16:creationId xmlns:a16="http://schemas.microsoft.com/office/drawing/2014/main" id="{10816C40-ED91-934C-A2A1-4266305A4E6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08965" y="3872447"/>
            <a:ext cx="5043170" cy="230832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F6CA4B-584C-9D48-AB2A-4234A2089FCB}"/>
              </a:ext>
            </a:extLst>
          </p:cNvPr>
          <p:cNvSpPr txBox="1"/>
          <p:nvPr/>
        </p:nvSpPr>
        <p:spPr>
          <a:xfrm>
            <a:off x="5759450" y="3872447"/>
            <a:ext cx="5233737" cy="2308324"/>
          </a:xfrm>
          <a:prstGeom prst="rect">
            <a:avLst/>
          </a:prstGeom>
          <a:noFill/>
          <a:ln>
            <a:solidFill>
              <a:schemeClr val="accent1"/>
            </a:solidFill>
          </a:ln>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IoT Ecosystem (Platform)</a:t>
            </a:r>
          </a:p>
          <a:p>
            <a:pPr marL="342900" indent="-342900">
              <a:buAutoNum type="arabicPeriod"/>
            </a:pPr>
            <a:r>
              <a:rPr lang="en-US" dirty="0">
                <a:latin typeface="Times New Roman" panose="02020603050405020304" pitchFamily="18" charset="0"/>
                <a:cs typeface="Times New Roman" panose="02020603050405020304" pitchFamily="18" charset="0"/>
              </a:rPr>
              <a:t>Internet connectivity (LoRa, VPN, Satellite, GSM, Wi-Fi, etc.)</a:t>
            </a:r>
          </a:p>
          <a:p>
            <a:pPr marL="342900" indent="-342900">
              <a:buAutoNum type="arabicPeriod"/>
            </a:pPr>
            <a:r>
              <a:rPr lang="en-US" dirty="0">
                <a:latin typeface="Times New Roman" panose="02020603050405020304" pitchFamily="18" charset="0"/>
                <a:cs typeface="Times New Roman" panose="02020603050405020304" pitchFamily="18" charset="0"/>
              </a:rPr>
              <a:t>Devices (CAR, Light, Dustbin, Meters, Parking sensors) </a:t>
            </a:r>
          </a:p>
          <a:p>
            <a:pPr marL="342900" indent="-342900">
              <a:buAutoNum type="arabicPeriod"/>
            </a:pPr>
            <a:r>
              <a:rPr lang="en-US" dirty="0">
                <a:latin typeface="Times New Roman" panose="02020603050405020304" pitchFamily="18" charset="0"/>
                <a:cs typeface="Times New Roman" panose="02020603050405020304" pitchFamily="18" charset="0"/>
              </a:rPr>
              <a:t>Mobile Application </a:t>
            </a:r>
          </a:p>
          <a:p>
            <a:pPr marL="342900" indent="-342900">
              <a:buAutoNum type="arabicPeriod"/>
            </a:pPr>
            <a:r>
              <a:rPr lang="en-US" dirty="0">
                <a:latin typeface="Times New Roman" panose="02020603050405020304" pitchFamily="18" charset="0"/>
                <a:cs typeface="Times New Roman" panose="02020603050405020304" pitchFamily="18" charset="0"/>
              </a:rPr>
              <a:t>Security System </a:t>
            </a:r>
          </a:p>
          <a:p>
            <a:pPr marL="342900" indent="-342900">
              <a:buAutoNum type="arabicPeriod"/>
            </a:pPr>
            <a:r>
              <a:rPr lang="en-US" dirty="0">
                <a:latin typeface="Times New Roman" panose="02020603050405020304" pitchFamily="18" charset="0"/>
                <a:cs typeface="Times New Roman" panose="02020603050405020304" pitchFamily="18" charset="0"/>
              </a:rPr>
              <a:t>Consumers (Users) </a:t>
            </a:r>
          </a:p>
        </p:txBody>
      </p:sp>
      <p:sp>
        <p:nvSpPr>
          <p:cNvPr id="6" name="Footer Placeholder 5">
            <a:extLst>
              <a:ext uri="{FF2B5EF4-FFF2-40B4-BE49-F238E27FC236}">
                <a16:creationId xmlns:a16="http://schemas.microsoft.com/office/drawing/2014/main" id="{AD5E785C-AF75-304F-8B1B-9CFC37309414}"/>
              </a:ext>
            </a:extLst>
          </p:cNvPr>
          <p:cNvSpPr>
            <a:spLocks noGrp="1"/>
          </p:cNvSpPr>
          <p:nvPr>
            <p:ph type="ftr" sz="quarter" idx="11"/>
          </p:nvPr>
        </p:nvSpPr>
        <p:spPr/>
        <p:txBody>
          <a:bodyPr/>
          <a:lstStyle/>
          <a:p>
            <a:r>
              <a:rPr lang="en-IN"/>
              <a:t>Rajan Goel, B.Tech IT</a:t>
            </a:r>
            <a:endParaRPr lang="en-US"/>
          </a:p>
        </p:txBody>
      </p:sp>
      <p:pic>
        <p:nvPicPr>
          <p:cNvPr id="9" name="Picture 8" descr="Related image">
            <a:extLst>
              <a:ext uri="{FF2B5EF4-FFF2-40B4-BE49-F238E27FC236}">
                <a16:creationId xmlns:a16="http://schemas.microsoft.com/office/drawing/2014/main" id="{D50A36B0-BC04-6946-87D6-199604993D1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141243" y="8902"/>
            <a:ext cx="1050758" cy="922200"/>
          </a:xfrm>
          <a:prstGeom prst="rect">
            <a:avLst/>
          </a:prstGeom>
          <a:noFill/>
          <a:ln>
            <a:noFill/>
          </a:ln>
        </p:spPr>
      </p:pic>
      <p:cxnSp>
        <p:nvCxnSpPr>
          <p:cNvPr id="10" name="Straight Connector 9">
            <a:extLst>
              <a:ext uri="{FF2B5EF4-FFF2-40B4-BE49-F238E27FC236}">
                <a16:creationId xmlns:a16="http://schemas.microsoft.com/office/drawing/2014/main" id="{8B0B9861-9044-4C48-990B-7107E6E0B314}"/>
              </a:ext>
            </a:extLst>
          </p:cNvPr>
          <p:cNvCxnSpPr/>
          <p:nvPr/>
        </p:nvCxnSpPr>
        <p:spPr>
          <a:xfrm>
            <a:off x="273802" y="931102"/>
            <a:ext cx="116443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56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68D7-E6E1-3049-A31C-CD131F0ACACD}"/>
              </a:ext>
            </a:extLst>
          </p:cNvPr>
          <p:cNvSpPr>
            <a:spLocks noGrp="1"/>
          </p:cNvSpPr>
          <p:nvPr>
            <p:ph type="title"/>
          </p:nvPr>
        </p:nvSpPr>
        <p:spPr>
          <a:xfrm>
            <a:off x="273802" y="-17894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What’s is Smart City Ecosystem</a:t>
            </a:r>
          </a:p>
        </p:txBody>
      </p:sp>
      <p:sp>
        <p:nvSpPr>
          <p:cNvPr id="3" name="Content Placeholder 2">
            <a:extLst>
              <a:ext uri="{FF2B5EF4-FFF2-40B4-BE49-F238E27FC236}">
                <a16:creationId xmlns:a16="http://schemas.microsoft.com/office/drawing/2014/main" id="{2384BF9C-6DC5-3F4A-ACEA-2F9E388711D7}"/>
              </a:ext>
            </a:extLst>
          </p:cNvPr>
          <p:cNvSpPr>
            <a:spLocks noGrp="1"/>
          </p:cNvSpPr>
          <p:nvPr>
            <p:ph idx="1"/>
          </p:nvPr>
        </p:nvSpPr>
        <p:spPr>
          <a:xfrm>
            <a:off x="625643" y="1244426"/>
            <a:ext cx="10515600" cy="4351338"/>
          </a:xfrm>
        </p:spPr>
        <p:txBody>
          <a:bodyPr>
            <a:normAutofit fontScale="70000" lnSpcReduction="20000"/>
          </a:bodyPr>
          <a:lstStyle/>
          <a:p>
            <a:pPr algn="just"/>
            <a:r>
              <a:rPr lang="en-IN" sz="2900" dirty="0">
                <a:latin typeface="Times New Roman" panose="02020603050405020304" pitchFamily="18" charset="0"/>
                <a:cs typeface="Times New Roman" panose="02020603050405020304" pitchFamily="18" charset="0"/>
              </a:rPr>
              <a:t>A smart city is an urban areas that uses different types of electronic Internet of things (IoT) sensors  like</a:t>
            </a:r>
          </a:p>
          <a:p>
            <a:pPr lvl="1" algn="just">
              <a:buFont typeface="Wingdings" pitchFamily="2" charset="2"/>
              <a:buChar char="v"/>
            </a:pPr>
            <a:r>
              <a:rPr lang="en-IN" sz="2600" dirty="0">
                <a:latin typeface="Times New Roman" panose="02020603050405020304" pitchFamily="18" charset="0"/>
                <a:cs typeface="Times New Roman" panose="02020603050405020304" pitchFamily="18" charset="0"/>
              </a:rPr>
              <a:t>Ultrasonic sensor, Light dependent resistor (LDR) to collect data  </a:t>
            </a:r>
          </a:p>
          <a:p>
            <a:pPr lvl="1" algn="just">
              <a:buFont typeface="Wingdings" pitchFamily="2" charset="2"/>
              <a:buChar char="v"/>
            </a:pPr>
            <a:r>
              <a:rPr lang="en-IN" sz="2600" dirty="0">
                <a:latin typeface="Times New Roman" panose="02020603050405020304" pitchFamily="18" charset="0"/>
                <a:cs typeface="Times New Roman" panose="02020603050405020304" pitchFamily="18" charset="0"/>
              </a:rPr>
              <a:t>Use intelligence from that data to manage assets (smart lights, Waste bin, Smart meters), resources and services efficiently. </a:t>
            </a:r>
          </a:p>
          <a:p>
            <a:pPr lvl="1" algn="just">
              <a:buFont typeface="Wingdings" pitchFamily="2" charset="2"/>
              <a:buChar char="v"/>
            </a:pPr>
            <a:r>
              <a:rPr lang="en-IN" sz="2600" dirty="0">
                <a:latin typeface="Times New Roman" panose="02020603050405020304" pitchFamily="18" charset="0"/>
                <a:cs typeface="Times New Roman" panose="02020603050405020304" pitchFamily="18" charset="0"/>
              </a:rPr>
              <a:t>This includes data collected from citizens, devices, and assets that is processed and analysed to monitor and manage </a:t>
            </a:r>
          </a:p>
          <a:p>
            <a:pPr lvl="2" algn="just">
              <a:buFont typeface="Courier New" panose="02070309020205020404" pitchFamily="49" charset="0"/>
              <a:buChar char="o"/>
            </a:pPr>
            <a:r>
              <a:rPr lang="en-IN" sz="2300" dirty="0">
                <a:latin typeface="Times New Roman" panose="02020603050405020304" pitchFamily="18" charset="0"/>
                <a:cs typeface="Times New Roman" panose="02020603050405020304" pitchFamily="18" charset="0"/>
              </a:rPr>
              <a:t>Traffic and Transportation systems, power plants, utilities, water supply networks, waste management, crime detection, information systems, schools, libraries, hospitals, and other community services.</a:t>
            </a:r>
          </a:p>
          <a:p>
            <a:pPr algn="just"/>
            <a:r>
              <a:rPr lang="en-IN" dirty="0">
                <a:latin typeface="Times New Roman" panose="02020603050405020304" pitchFamily="18" charset="0"/>
                <a:cs typeface="Times New Roman" panose="02020603050405020304" pitchFamily="18" charset="0"/>
              </a:rPr>
              <a:t>The smart city concept integrates Information and Communication technology (ICT), and various physical devices (sensors, actuators) connected to the IoT network to optimize the efficiency of city operations and services and connect to citizens.</a:t>
            </a:r>
          </a:p>
          <a:p>
            <a:pPr algn="just"/>
            <a:r>
              <a:rPr lang="en-IN" dirty="0">
                <a:latin typeface="Times New Roman" panose="02020603050405020304" pitchFamily="18" charset="0"/>
                <a:cs typeface="Times New Roman" panose="02020603050405020304" pitchFamily="18" charset="0"/>
              </a:rPr>
              <a:t>Smart city technology allows city officials to interact directly with both community and city infrastructure and to monitor what is happening in the city and how the city is evolving. </a:t>
            </a:r>
          </a:p>
          <a:p>
            <a:pPr algn="just"/>
            <a:r>
              <a:rPr lang="en-IN" dirty="0">
                <a:latin typeface="Times New Roman" panose="02020603050405020304" pitchFamily="18" charset="0"/>
                <a:cs typeface="Times New Roman" panose="02020603050405020304" pitchFamily="18" charset="0"/>
              </a:rPr>
              <a:t>ICT is used to enhance quality, performance and interactivity of urban services, to reduce costs and resource consumption.  </a:t>
            </a:r>
          </a:p>
          <a:p>
            <a:endParaRPr lang="en-US" dirty="0"/>
          </a:p>
        </p:txBody>
      </p:sp>
      <p:sp>
        <p:nvSpPr>
          <p:cNvPr id="4" name="Footer Placeholder 3">
            <a:extLst>
              <a:ext uri="{FF2B5EF4-FFF2-40B4-BE49-F238E27FC236}">
                <a16:creationId xmlns:a16="http://schemas.microsoft.com/office/drawing/2014/main" id="{5E14ADB4-E996-A54B-8EA2-E4D81A14145C}"/>
              </a:ext>
            </a:extLst>
          </p:cNvPr>
          <p:cNvSpPr>
            <a:spLocks noGrp="1"/>
          </p:cNvSpPr>
          <p:nvPr>
            <p:ph type="ftr" sz="quarter" idx="11"/>
          </p:nvPr>
        </p:nvSpPr>
        <p:spPr/>
        <p:txBody>
          <a:bodyPr/>
          <a:lstStyle/>
          <a:p>
            <a:r>
              <a:rPr lang="en-IN"/>
              <a:t>Rajan Goel, B.Tech IT</a:t>
            </a:r>
            <a:endParaRPr lang="en-US"/>
          </a:p>
        </p:txBody>
      </p:sp>
      <p:pic>
        <p:nvPicPr>
          <p:cNvPr id="6" name="Picture 5" descr="Related image">
            <a:extLst>
              <a:ext uri="{FF2B5EF4-FFF2-40B4-BE49-F238E27FC236}">
                <a16:creationId xmlns:a16="http://schemas.microsoft.com/office/drawing/2014/main" id="{DA86A6AB-5ED3-C244-B2E2-93F32125D3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41243" y="8902"/>
            <a:ext cx="1050758" cy="922200"/>
          </a:xfrm>
          <a:prstGeom prst="rect">
            <a:avLst/>
          </a:prstGeom>
          <a:noFill/>
          <a:ln>
            <a:noFill/>
          </a:ln>
        </p:spPr>
      </p:pic>
      <p:cxnSp>
        <p:nvCxnSpPr>
          <p:cNvPr id="7" name="Straight Connector 6">
            <a:extLst>
              <a:ext uri="{FF2B5EF4-FFF2-40B4-BE49-F238E27FC236}">
                <a16:creationId xmlns:a16="http://schemas.microsoft.com/office/drawing/2014/main" id="{9CD98569-41AC-A54E-99E3-2F3C4FA2B864}"/>
              </a:ext>
            </a:extLst>
          </p:cNvPr>
          <p:cNvCxnSpPr/>
          <p:nvPr/>
        </p:nvCxnSpPr>
        <p:spPr>
          <a:xfrm>
            <a:off x="273802" y="924315"/>
            <a:ext cx="116443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4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854F-A207-264C-AABA-6B2324C107B3}"/>
              </a:ext>
            </a:extLst>
          </p:cNvPr>
          <p:cNvSpPr>
            <a:spLocks noGrp="1"/>
          </p:cNvSpPr>
          <p:nvPr>
            <p:ph type="title"/>
          </p:nvPr>
        </p:nvSpPr>
        <p:spPr>
          <a:xfrm>
            <a:off x="71437" y="35706"/>
            <a:ext cx="10515600" cy="559719"/>
          </a:xfrm>
        </p:spPr>
        <p:txBody>
          <a:bodyPr>
            <a:noAutofit/>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How Smart City is different from Normal cities</a:t>
            </a:r>
          </a:p>
        </p:txBody>
      </p:sp>
      <p:sp>
        <p:nvSpPr>
          <p:cNvPr id="3" name="Content Placeholder 2">
            <a:extLst>
              <a:ext uri="{FF2B5EF4-FFF2-40B4-BE49-F238E27FC236}">
                <a16:creationId xmlns:a16="http://schemas.microsoft.com/office/drawing/2014/main" id="{C3FD024C-C57A-CB46-8C7C-8835ABAD066B}"/>
              </a:ext>
            </a:extLst>
          </p:cNvPr>
          <p:cNvSpPr>
            <a:spLocks noGrp="1"/>
          </p:cNvSpPr>
          <p:nvPr>
            <p:ph idx="1"/>
          </p:nvPr>
        </p:nvSpPr>
        <p:spPr>
          <a:xfrm>
            <a:off x="71437" y="240633"/>
            <a:ext cx="11349790" cy="2358188"/>
          </a:xfrm>
        </p:spPr>
        <p:txBody>
          <a:bodyPr>
            <a:noAutofit/>
          </a:bodyPr>
          <a:lstStyle/>
          <a:p>
            <a:endParaRPr lang="en-IN" sz="1800" dirty="0"/>
          </a:p>
          <a:p>
            <a:pPr marL="457200" lvl="1" indent="0" algn="just">
              <a:buNone/>
            </a:pPr>
            <a:endParaRPr lang="en-IN" sz="2000" dirty="0">
              <a:latin typeface="Times New Roman" panose="02020603050405020304" pitchFamily="18" charset="0"/>
              <a:cs typeface="Times New Roman" panose="02020603050405020304" pitchFamily="18" charset="0"/>
            </a:endParaRPr>
          </a:p>
          <a:p>
            <a:pPr marL="457200" lvl="1" indent="0" algn="just">
              <a:buNone/>
            </a:pPr>
            <a:r>
              <a:rPr lang="en-IN" sz="2000" dirty="0">
                <a:latin typeface="Times New Roman" panose="02020603050405020304" pitchFamily="18" charset="0"/>
                <a:cs typeface="Times New Roman" panose="02020603050405020304" pitchFamily="18" charset="0"/>
              </a:rPr>
              <a:t>Smart City can be considered as an upgrade to an existing city which makes the life of a citizen better, smarter, and meaningful. The primary focus points of smart cities typically are to provide efficient use of existing infrastructure and to lay a roadmap for increased visibility or transparency for the average citizen in the city governance.</a:t>
            </a:r>
          </a:p>
          <a:p>
            <a:pPr lvl="1" algn="just"/>
            <a:r>
              <a:rPr lang="en-IN" sz="1600" dirty="0">
                <a:latin typeface="Times New Roman" panose="02020603050405020304" pitchFamily="18" charset="0"/>
                <a:cs typeface="Times New Roman" panose="02020603050405020304" pitchFamily="18" charset="0"/>
              </a:rPr>
              <a:t>Providing public displays or portals where information is provided continuously to enable decision making by citizens.</a:t>
            </a:r>
          </a:p>
          <a:p>
            <a:pPr lvl="1" algn="just"/>
            <a:r>
              <a:rPr lang="en-IN" sz="1600" dirty="0">
                <a:latin typeface="Times New Roman" panose="02020603050405020304" pitchFamily="18" charset="0"/>
                <a:cs typeface="Times New Roman" panose="02020603050405020304" pitchFamily="18" charset="0"/>
              </a:rPr>
              <a:t>Having smart governance structures in place to track citizen complaints and provide redressal.</a:t>
            </a:r>
          </a:p>
          <a:p>
            <a:pPr lvl="1" algn="just"/>
            <a:r>
              <a:rPr lang="en-IN" sz="1600" dirty="0">
                <a:latin typeface="Times New Roman" panose="02020603050405020304" pitchFamily="18" charset="0"/>
                <a:cs typeface="Times New Roman" panose="02020603050405020304" pitchFamily="18" charset="0"/>
              </a:rPr>
              <a:t>Engage citizens to provide better utilization of traffic infrastructure, transport services and energy/ waste management</a:t>
            </a:r>
          </a:p>
          <a:p>
            <a:pPr marL="0" indent="0">
              <a:buNone/>
            </a:pPr>
            <a:endParaRPr lang="en-US" sz="800" dirty="0"/>
          </a:p>
        </p:txBody>
      </p:sp>
      <p:graphicFrame>
        <p:nvGraphicFramePr>
          <p:cNvPr id="4" name="Table 3">
            <a:extLst>
              <a:ext uri="{FF2B5EF4-FFF2-40B4-BE49-F238E27FC236}">
                <a16:creationId xmlns:a16="http://schemas.microsoft.com/office/drawing/2014/main" id="{2A6E24CD-E5B4-E442-9FE4-608AD6345803}"/>
              </a:ext>
            </a:extLst>
          </p:cNvPr>
          <p:cNvGraphicFramePr>
            <a:graphicFrameLocks noGrp="1"/>
          </p:cNvGraphicFramePr>
          <p:nvPr>
            <p:extLst>
              <p:ext uri="{D42A27DB-BD31-4B8C-83A1-F6EECF244321}">
                <p14:modId xmlns:p14="http://schemas.microsoft.com/office/powerpoint/2010/main" val="87119830"/>
              </p:ext>
            </p:extLst>
          </p:nvPr>
        </p:nvGraphicFramePr>
        <p:xfrm>
          <a:off x="652713" y="2907529"/>
          <a:ext cx="10886574" cy="3562203"/>
        </p:xfrm>
        <a:graphic>
          <a:graphicData uri="http://schemas.openxmlformats.org/drawingml/2006/table">
            <a:tbl>
              <a:tblPr firstRow="1" bandRow="1">
                <a:tableStyleId>{5C22544A-7EE6-4342-B048-85BDC9FD1C3A}</a:tableStyleId>
              </a:tblPr>
              <a:tblGrid>
                <a:gridCol w="1794556">
                  <a:extLst>
                    <a:ext uri="{9D8B030D-6E8A-4147-A177-3AD203B41FA5}">
                      <a16:colId xmlns:a16="http://schemas.microsoft.com/office/drawing/2014/main" val="2529465154"/>
                    </a:ext>
                  </a:extLst>
                </a:gridCol>
                <a:gridCol w="2146540">
                  <a:extLst>
                    <a:ext uri="{9D8B030D-6E8A-4147-A177-3AD203B41FA5}">
                      <a16:colId xmlns:a16="http://schemas.microsoft.com/office/drawing/2014/main" val="2028249383"/>
                    </a:ext>
                  </a:extLst>
                </a:gridCol>
                <a:gridCol w="2134999">
                  <a:extLst>
                    <a:ext uri="{9D8B030D-6E8A-4147-A177-3AD203B41FA5}">
                      <a16:colId xmlns:a16="http://schemas.microsoft.com/office/drawing/2014/main" val="1716351333"/>
                    </a:ext>
                  </a:extLst>
                </a:gridCol>
                <a:gridCol w="4810479">
                  <a:extLst>
                    <a:ext uri="{9D8B030D-6E8A-4147-A177-3AD203B41FA5}">
                      <a16:colId xmlns:a16="http://schemas.microsoft.com/office/drawing/2014/main" val="1544889984"/>
                    </a:ext>
                  </a:extLst>
                </a:gridCol>
              </a:tblGrid>
              <a:tr h="361803">
                <a:tc>
                  <a:txBody>
                    <a:bodyPr/>
                    <a:lstStyle/>
                    <a:p>
                      <a:pPr algn="ctr"/>
                      <a:r>
                        <a:rPr lang="en-US" sz="1200" dirty="0">
                          <a:latin typeface="Times New Roman" panose="02020603050405020304" pitchFamily="18" charset="0"/>
                          <a:cs typeface="Times New Roman" panose="02020603050405020304" pitchFamily="18" charset="0"/>
                        </a:rPr>
                        <a:t>Service Delivered </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Normal City</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Smart City</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Difference </a:t>
                      </a:r>
                    </a:p>
                  </a:txBody>
                  <a:tcPr anchor="ctr"/>
                </a:tc>
                <a:extLst>
                  <a:ext uri="{0D108BD9-81ED-4DB2-BD59-A6C34878D82A}">
                    <a16:rowId xmlns:a16="http://schemas.microsoft.com/office/drawing/2014/main" val="840516326"/>
                  </a:ext>
                </a:extLst>
              </a:tr>
              <a:tr h="607336">
                <a:tc>
                  <a:txBody>
                    <a:bodyPr/>
                    <a:lstStyle/>
                    <a:p>
                      <a:r>
                        <a:rPr lang="en-US" sz="1200" dirty="0">
                          <a:latin typeface="Times New Roman" panose="02020603050405020304" pitchFamily="18" charset="0"/>
                          <a:cs typeface="Times New Roman" panose="02020603050405020304" pitchFamily="18" charset="0"/>
                        </a:rPr>
                        <a:t>Parking </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Manual Parking </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Self Driven </a:t>
                      </a:r>
                    </a:p>
                  </a:txBody>
                  <a:tcPr anchor="ctr"/>
                </a:tc>
                <a:tc>
                  <a:txBody>
                    <a:bodyPr/>
                    <a:lstStyle/>
                    <a:p>
                      <a:pPr marL="285750" indent="-285750">
                        <a:buFontTx/>
                        <a:buChar char="-"/>
                      </a:pPr>
                      <a:r>
                        <a:rPr lang="en-US" sz="1200" dirty="0">
                          <a:latin typeface="Times New Roman" panose="02020603050405020304" pitchFamily="18" charset="0"/>
                          <a:cs typeface="Times New Roman" panose="02020603050405020304" pitchFamily="18" charset="0"/>
                        </a:rPr>
                        <a:t>Sensor Based</a:t>
                      </a:r>
                    </a:p>
                    <a:p>
                      <a:pPr marL="285750" indent="-285750">
                        <a:buFontTx/>
                        <a:buChar char="-"/>
                      </a:pPr>
                      <a:r>
                        <a:rPr lang="en-US" sz="1200" dirty="0">
                          <a:latin typeface="Times New Roman" panose="02020603050405020304" pitchFamily="18" charset="0"/>
                          <a:cs typeface="Times New Roman" panose="02020603050405020304" pitchFamily="18" charset="0"/>
                        </a:rPr>
                        <a:t>Mobile Application</a:t>
                      </a:r>
                    </a:p>
                    <a:p>
                      <a:pPr marL="285750" indent="-285750">
                        <a:buFontTx/>
                        <a:buChar char="-"/>
                      </a:pPr>
                      <a:r>
                        <a:rPr lang="en-US" sz="1200" dirty="0">
                          <a:latin typeface="Times New Roman" panose="02020603050405020304" pitchFamily="18" charset="0"/>
                          <a:cs typeface="Times New Roman" panose="02020603050405020304" pitchFamily="18" charset="0"/>
                        </a:rPr>
                        <a:t>Time and Money Saving  </a:t>
                      </a:r>
                    </a:p>
                  </a:txBody>
                  <a:tcPr anchor="ctr"/>
                </a:tc>
                <a:extLst>
                  <a:ext uri="{0D108BD9-81ED-4DB2-BD59-A6C34878D82A}">
                    <a16:rowId xmlns:a16="http://schemas.microsoft.com/office/drawing/2014/main" val="778436755"/>
                  </a:ext>
                </a:extLst>
              </a:tr>
              <a:tr h="607336">
                <a:tc>
                  <a:txBody>
                    <a:bodyPr/>
                    <a:lstStyle/>
                    <a:p>
                      <a:r>
                        <a:rPr lang="en-US" sz="1200" dirty="0">
                          <a:latin typeface="Times New Roman" panose="02020603050405020304" pitchFamily="18" charset="0"/>
                          <a:cs typeface="Times New Roman" panose="02020603050405020304" pitchFamily="18" charset="0"/>
                        </a:rPr>
                        <a:t>Waste Management  </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Waste Bin</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Smart Waste Bin </a:t>
                      </a:r>
                    </a:p>
                  </a:txBody>
                  <a:tcPr anchor="ctr"/>
                </a:tc>
                <a:tc>
                  <a:txBody>
                    <a:bodyPr/>
                    <a:lstStyle/>
                    <a:p>
                      <a:pPr marL="285750" indent="-285750" algn="l" defTabSz="914400" rtl="0" eaLnBrk="1" latinLnBrk="0" hangingPunct="1">
                        <a:buFontTx/>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Sensor Based </a:t>
                      </a:r>
                    </a:p>
                    <a:p>
                      <a:pPr marL="285750" indent="-285750" algn="l" defTabSz="914400" rtl="0" eaLnBrk="1" latinLnBrk="0" hangingPunct="1">
                        <a:buFontTx/>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Life Improvement (wastage picked before it cross the limit)</a:t>
                      </a:r>
                    </a:p>
                    <a:p>
                      <a:pPr marL="285750" indent="-285750" algn="l" defTabSz="914400" rtl="0" eaLnBrk="1" latinLnBrk="0" hangingPunct="1">
                        <a:buFontTx/>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Time and Money Saving  </a:t>
                      </a:r>
                    </a:p>
                  </a:txBody>
                  <a:tcPr anchor="ctr"/>
                </a:tc>
                <a:extLst>
                  <a:ext uri="{0D108BD9-81ED-4DB2-BD59-A6C34878D82A}">
                    <a16:rowId xmlns:a16="http://schemas.microsoft.com/office/drawing/2014/main" val="3058042243"/>
                  </a:ext>
                </a:extLst>
              </a:tr>
              <a:tr h="607336">
                <a:tc>
                  <a:txBody>
                    <a:bodyPr/>
                    <a:lstStyle/>
                    <a:p>
                      <a:r>
                        <a:rPr lang="en-US" sz="1200" dirty="0">
                          <a:latin typeface="Times New Roman" panose="02020603050405020304" pitchFamily="18" charset="0"/>
                          <a:cs typeface="Times New Roman" panose="02020603050405020304" pitchFamily="18" charset="0"/>
                        </a:rPr>
                        <a:t>Smart Lighting </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Normal streetlights, Bulbs, etc. </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Smart Lights, LED(s)</a:t>
                      </a:r>
                    </a:p>
                  </a:txBody>
                  <a:tcPr anchor="ctr"/>
                </a:tc>
                <a:tc>
                  <a:txBody>
                    <a:bodyPr/>
                    <a:lstStyle/>
                    <a:p>
                      <a:pPr marL="285750" indent="-285750">
                        <a:buFontTx/>
                        <a:buChar char="-"/>
                      </a:pPr>
                      <a:r>
                        <a:rPr lang="en-US" sz="1200" dirty="0">
                          <a:latin typeface="Times New Roman" panose="02020603050405020304" pitchFamily="18" charset="0"/>
                          <a:cs typeface="Times New Roman" panose="02020603050405020304" pitchFamily="18" charset="0"/>
                        </a:rPr>
                        <a:t>Sensor Based </a:t>
                      </a:r>
                    </a:p>
                    <a:p>
                      <a:pPr marL="285750" indent="-285750">
                        <a:buFontTx/>
                        <a:buChar char="-"/>
                      </a:pPr>
                      <a:r>
                        <a:rPr lang="en-US" sz="1200" dirty="0">
                          <a:latin typeface="Times New Roman" panose="02020603050405020304" pitchFamily="18" charset="0"/>
                          <a:cs typeface="Times New Roman" panose="02020603050405020304" pitchFamily="18" charset="0"/>
                        </a:rPr>
                        <a:t>Saving Electricity by auto-managed </a:t>
                      </a:r>
                    </a:p>
                    <a:p>
                      <a:pPr marL="285750" indent="-285750">
                        <a:buFontTx/>
                        <a:buChar char="-"/>
                      </a:pPr>
                      <a:r>
                        <a:rPr lang="en-US" sz="1200" dirty="0">
                          <a:latin typeface="Times New Roman" panose="02020603050405020304" pitchFamily="18" charset="0"/>
                          <a:cs typeface="Times New Roman" panose="02020603050405020304" pitchFamily="18" charset="0"/>
                        </a:rPr>
                        <a:t>Lifespan, Better Quality, visibility</a:t>
                      </a:r>
                    </a:p>
                  </a:txBody>
                  <a:tcPr anchor="ctr"/>
                </a:tc>
                <a:extLst>
                  <a:ext uri="{0D108BD9-81ED-4DB2-BD59-A6C34878D82A}">
                    <a16:rowId xmlns:a16="http://schemas.microsoft.com/office/drawing/2014/main" val="373854278"/>
                  </a:ext>
                </a:extLst>
              </a:tr>
              <a:tr h="607336">
                <a:tc>
                  <a:txBody>
                    <a:bodyPr/>
                    <a:lstStyle/>
                    <a:p>
                      <a:r>
                        <a:rPr lang="en-US" sz="1200" dirty="0">
                          <a:latin typeface="Times New Roman" panose="02020603050405020304" pitchFamily="18" charset="0"/>
                          <a:cs typeface="Times New Roman" panose="02020603050405020304" pitchFamily="18" charset="0"/>
                        </a:rPr>
                        <a:t>Environment </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Weather Forecast (One Source) </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Senor Based</a:t>
                      </a:r>
                    </a:p>
                  </a:txBody>
                  <a:tcPr anchor="ctr"/>
                </a:tc>
                <a:tc>
                  <a:txBody>
                    <a:bodyPr/>
                    <a:lstStyle/>
                    <a:p>
                      <a:pPr marL="285750" indent="-285750" algn="l" defTabSz="914400" rtl="0" eaLnBrk="1" latinLnBrk="0" hangingPunct="1">
                        <a:buFontTx/>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Environment Data area by area </a:t>
                      </a:r>
                    </a:p>
                    <a:p>
                      <a:pPr marL="285750" indent="-285750" algn="l" defTabSz="914400" rtl="0" eaLnBrk="1" latinLnBrk="0" hangingPunct="1">
                        <a:buFontTx/>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More Kind of Data (PMI, Pollution, Water level, visibility) </a:t>
                      </a:r>
                    </a:p>
                    <a:p>
                      <a:pPr marL="285750" indent="-285750" algn="l" defTabSz="914400" rtl="0" eaLnBrk="1" latinLnBrk="0" hangingPunct="1">
                        <a:buFontTx/>
                        <a:buChar char="-"/>
                      </a:pPr>
                      <a:r>
                        <a:rPr lang="en-US" sz="1200" kern="1200" dirty="0">
                          <a:solidFill>
                            <a:schemeClr val="dk1"/>
                          </a:solidFill>
                          <a:latin typeface="Times New Roman" panose="02020603050405020304" pitchFamily="18" charset="0"/>
                          <a:ea typeface="+mn-ea"/>
                          <a:cs typeface="Times New Roman" panose="02020603050405020304" pitchFamily="18" charset="0"/>
                        </a:rPr>
                        <a:t>Improve Life </a:t>
                      </a:r>
                    </a:p>
                  </a:txBody>
                  <a:tcPr anchor="ctr"/>
                </a:tc>
                <a:extLst>
                  <a:ext uri="{0D108BD9-81ED-4DB2-BD59-A6C34878D82A}">
                    <a16:rowId xmlns:a16="http://schemas.microsoft.com/office/drawing/2014/main" val="4111806747"/>
                  </a:ext>
                </a:extLst>
              </a:tr>
              <a:tr h="624482">
                <a:tc>
                  <a:txBody>
                    <a:bodyPr/>
                    <a:lstStyle/>
                    <a:p>
                      <a:r>
                        <a:rPr lang="en-US" sz="1200" dirty="0">
                          <a:latin typeface="Times New Roman" panose="02020603050405020304" pitchFamily="18" charset="0"/>
                          <a:cs typeface="Times New Roman" panose="02020603050405020304" pitchFamily="18" charset="0"/>
                        </a:rPr>
                        <a:t>Electric Meters </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Manual Analog Meter</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Digital Sensor Meter </a:t>
                      </a:r>
                    </a:p>
                  </a:txBody>
                  <a:tcPr anchor="ctr"/>
                </a:tc>
                <a:tc>
                  <a:txBody>
                    <a:bodyPr/>
                    <a:lstStyle/>
                    <a:p>
                      <a:pPr marL="285750" indent="-285750">
                        <a:buFontTx/>
                        <a:buChar char="-"/>
                      </a:pPr>
                      <a:r>
                        <a:rPr lang="en-US" sz="1200" dirty="0">
                          <a:latin typeface="Times New Roman" panose="02020603050405020304" pitchFamily="18" charset="0"/>
                          <a:cs typeface="Times New Roman" panose="02020603050405020304" pitchFamily="18" charset="0"/>
                        </a:rPr>
                        <a:t>Sensor Based </a:t>
                      </a:r>
                    </a:p>
                    <a:p>
                      <a:pPr marL="285750" indent="-285750">
                        <a:buFontTx/>
                        <a:buChar char="-"/>
                      </a:pPr>
                      <a:r>
                        <a:rPr lang="en-US" sz="1200" dirty="0">
                          <a:latin typeface="Times New Roman" panose="02020603050405020304" pitchFamily="18" charset="0"/>
                          <a:cs typeface="Times New Roman" panose="02020603050405020304" pitchFamily="18" charset="0"/>
                        </a:rPr>
                        <a:t>Minimum Human Intervention </a:t>
                      </a:r>
                    </a:p>
                    <a:p>
                      <a:pPr marL="285750" indent="-285750">
                        <a:buFontTx/>
                        <a:buChar char="-"/>
                      </a:pPr>
                      <a:r>
                        <a:rPr lang="en-US" sz="1200" dirty="0">
                          <a:latin typeface="Times New Roman" panose="02020603050405020304" pitchFamily="18" charset="0"/>
                          <a:cs typeface="Times New Roman" panose="02020603050405020304" pitchFamily="18" charset="0"/>
                        </a:rPr>
                        <a:t>Pay by Use </a:t>
                      </a:r>
                    </a:p>
                  </a:txBody>
                  <a:tcPr anchor="ctr"/>
                </a:tc>
                <a:extLst>
                  <a:ext uri="{0D108BD9-81ED-4DB2-BD59-A6C34878D82A}">
                    <a16:rowId xmlns:a16="http://schemas.microsoft.com/office/drawing/2014/main" val="3089099496"/>
                  </a:ext>
                </a:extLst>
              </a:tr>
            </a:tbl>
          </a:graphicData>
        </a:graphic>
      </p:graphicFrame>
      <p:sp>
        <p:nvSpPr>
          <p:cNvPr id="6" name="Footer Placeholder 5">
            <a:extLst>
              <a:ext uri="{FF2B5EF4-FFF2-40B4-BE49-F238E27FC236}">
                <a16:creationId xmlns:a16="http://schemas.microsoft.com/office/drawing/2014/main" id="{1B42E347-5FD0-B546-B607-C865B629D53E}"/>
              </a:ext>
            </a:extLst>
          </p:cNvPr>
          <p:cNvSpPr>
            <a:spLocks noGrp="1"/>
          </p:cNvSpPr>
          <p:nvPr>
            <p:ph type="ftr" sz="quarter" idx="11"/>
          </p:nvPr>
        </p:nvSpPr>
        <p:spPr/>
        <p:txBody>
          <a:bodyPr/>
          <a:lstStyle/>
          <a:p>
            <a:r>
              <a:rPr lang="en-IN"/>
              <a:t>Rajan Goel, B.Tech IT</a:t>
            </a:r>
            <a:endParaRPr lang="en-US"/>
          </a:p>
        </p:txBody>
      </p:sp>
      <p:pic>
        <p:nvPicPr>
          <p:cNvPr id="9" name="Picture 8" descr="Related image">
            <a:extLst>
              <a:ext uri="{FF2B5EF4-FFF2-40B4-BE49-F238E27FC236}">
                <a16:creationId xmlns:a16="http://schemas.microsoft.com/office/drawing/2014/main" id="{D2BE5D71-D0D6-4848-BA88-0876610B1D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41243" y="8902"/>
            <a:ext cx="1050758" cy="922200"/>
          </a:xfrm>
          <a:prstGeom prst="rect">
            <a:avLst/>
          </a:prstGeom>
          <a:noFill/>
          <a:ln>
            <a:noFill/>
          </a:ln>
        </p:spPr>
      </p:pic>
      <p:cxnSp>
        <p:nvCxnSpPr>
          <p:cNvPr id="7" name="Straight Connector 6">
            <a:extLst>
              <a:ext uri="{FF2B5EF4-FFF2-40B4-BE49-F238E27FC236}">
                <a16:creationId xmlns:a16="http://schemas.microsoft.com/office/drawing/2014/main" id="{24D84CF9-292D-D745-9732-32AB2D728CB3}"/>
              </a:ext>
            </a:extLst>
          </p:cNvPr>
          <p:cNvCxnSpPr>
            <a:cxnSpLocks/>
          </p:cNvCxnSpPr>
          <p:nvPr/>
        </p:nvCxnSpPr>
        <p:spPr>
          <a:xfrm>
            <a:off x="177550" y="750628"/>
            <a:ext cx="109636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8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E3C5D2-173B-E544-811D-4CA630C5FBD8}"/>
              </a:ext>
            </a:extLst>
          </p:cNvPr>
          <p:cNvSpPr>
            <a:spLocks noGrp="1"/>
          </p:cNvSpPr>
          <p:nvPr>
            <p:ph type="ftr" sz="quarter" idx="11"/>
          </p:nvPr>
        </p:nvSpPr>
        <p:spPr/>
        <p:txBody>
          <a:bodyPr/>
          <a:lstStyle/>
          <a:p>
            <a:r>
              <a:rPr lang="en-IN"/>
              <a:t>Rajan Goel, B.Tech IT</a:t>
            </a:r>
            <a:endParaRPr lang="en-US"/>
          </a:p>
        </p:txBody>
      </p:sp>
      <p:graphicFrame>
        <p:nvGraphicFramePr>
          <p:cNvPr id="3" name="Table 2">
            <a:extLst>
              <a:ext uri="{FF2B5EF4-FFF2-40B4-BE49-F238E27FC236}">
                <a16:creationId xmlns:a16="http://schemas.microsoft.com/office/drawing/2014/main" id="{676E5194-FC9E-C447-B8DC-F49D375F98BE}"/>
              </a:ext>
            </a:extLst>
          </p:cNvPr>
          <p:cNvGraphicFramePr>
            <a:graphicFrameLocks noGrp="1"/>
          </p:cNvGraphicFramePr>
          <p:nvPr>
            <p:extLst>
              <p:ext uri="{D42A27DB-BD31-4B8C-83A1-F6EECF244321}">
                <p14:modId xmlns:p14="http://schemas.microsoft.com/office/powerpoint/2010/main" val="2535835990"/>
              </p:ext>
            </p:extLst>
          </p:nvPr>
        </p:nvGraphicFramePr>
        <p:xfrm>
          <a:off x="938463" y="1287379"/>
          <a:ext cx="10359190" cy="4921675"/>
        </p:xfrm>
        <a:graphic>
          <a:graphicData uri="http://schemas.openxmlformats.org/drawingml/2006/table">
            <a:tbl>
              <a:tblPr firstRow="1" bandRow="1">
                <a:tableStyleId>{5C22544A-7EE6-4342-B048-85BDC9FD1C3A}</a:tableStyleId>
              </a:tblPr>
              <a:tblGrid>
                <a:gridCol w="1813814">
                  <a:extLst>
                    <a:ext uri="{9D8B030D-6E8A-4147-A177-3AD203B41FA5}">
                      <a16:colId xmlns:a16="http://schemas.microsoft.com/office/drawing/2014/main" val="461134646"/>
                    </a:ext>
                  </a:extLst>
                </a:gridCol>
                <a:gridCol w="2159549">
                  <a:extLst>
                    <a:ext uri="{9D8B030D-6E8A-4147-A177-3AD203B41FA5}">
                      <a16:colId xmlns:a16="http://schemas.microsoft.com/office/drawing/2014/main" val="1890504356"/>
                    </a:ext>
                  </a:extLst>
                </a:gridCol>
                <a:gridCol w="2532541">
                  <a:extLst>
                    <a:ext uri="{9D8B030D-6E8A-4147-A177-3AD203B41FA5}">
                      <a16:colId xmlns:a16="http://schemas.microsoft.com/office/drawing/2014/main" val="1654026278"/>
                    </a:ext>
                  </a:extLst>
                </a:gridCol>
                <a:gridCol w="2224619">
                  <a:extLst>
                    <a:ext uri="{9D8B030D-6E8A-4147-A177-3AD203B41FA5}">
                      <a16:colId xmlns:a16="http://schemas.microsoft.com/office/drawing/2014/main" val="3554297097"/>
                    </a:ext>
                  </a:extLst>
                </a:gridCol>
                <a:gridCol w="1628667">
                  <a:extLst>
                    <a:ext uri="{9D8B030D-6E8A-4147-A177-3AD203B41FA5}">
                      <a16:colId xmlns:a16="http://schemas.microsoft.com/office/drawing/2014/main" val="536025644"/>
                    </a:ext>
                  </a:extLst>
                </a:gridCol>
              </a:tblGrid>
              <a:tr h="794447">
                <a:tc>
                  <a:txBody>
                    <a:bodyPr/>
                    <a:lstStyle/>
                    <a:p>
                      <a:pPr lvl="0" algn="ctr"/>
                      <a:r>
                        <a:rPr lang="en-US" sz="1200" dirty="0"/>
                        <a:t>Cloud Platform</a:t>
                      </a:r>
                    </a:p>
                  </a:txBody>
                  <a:tcPr anchor="ctr"/>
                </a:tc>
                <a:tc>
                  <a:txBody>
                    <a:bodyPr/>
                    <a:lstStyle/>
                    <a:p>
                      <a:pPr lvl="0" algn="ctr"/>
                      <a:r>
                        <a:rPr lang="en-US" sz="1200" dirty="0"/>
                        <a:t>IoT &amp; ICCC Application</a:t>
                      </a:r>
                    </a:p>
                  </a:txBody>
                  <a:tcPr anchor="ctr"/>
                </a:tc>
                <a:tc>
                  <a:txBody>
                    <a:bodyPr/>
                    <a:lstStyle/>
                    <a:p>
                      <a:pPr lvl="0" algn="ctr"/>
                      <a:r>
                        <a:rPr lang="en-US" sz="1200" dirty="0"/>
                        <a:t>Devices </a:t>
                      </a:r>
                    </a:p>
                  </a:txBody>
                  <a:tcPr anchor="ctr"/>
                </a:tc>
                <a:tc>
                  <a:txBody>
                    <a:bodyPr/>
                    <a:lstStyle/>
                    <a:p>
                      <a:pPr lvl="0" algn="ctr"/>
                      <a:r>
                        <a:rPr lang="en-US" sz="1200" dirty="0"/>
                        <a:t>Sensors </a:t>
                      </a:r>
                    </a:p>
                  </a:txBody>
                  <a:tcPr anchor="ctr"/>
                </a:tc>
                <a:tc>
                  <a:txBody>
                    <a:bodyPr/>
                    <a:lstStyle/>
                    <a:p>
                      <a:pPr lvl="0" algn="ctr"/>
                      <a:r>
                        <a:rPr lang="en-US" sz="1200" dirty="0"/>
                        <a:t>Network</a:t>
                      </a:r>
                    </a:p>
                  </a:txBody>
                  <a:tcPr anchor="ctr"/>
                </a:tc>
                <a:extLst>
                  <a:ext uri="{0D108BD9-81ED-4DB2-BD59-A6C34878D82A}">
                    <a16:rowId xmlns:a16="http://schemas.microsoft.com/office/drawing/2014/main" val="3304078253"/>
                  </a:ext>
                </a:extLst>
              </a:tr>
              <a:tr h="1313112">
                <a:tc>
                  <a:txBody>
                    <a:bodyPr/>
                    <a:lstStyle/>
                    <a:p>
                      <a:pPr algn="ctr"/>
                      <a:r>
                        <a:rPr lang="en-US" sz="1200" dirty="0"/>
                        <a:t>Amazon Web Services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Amazon Web Services IoT Platform</a:t>
                      </a:r>
                    </a:p>
                    <a:p>
                      <a:pPr algn="ctr"/>
                      <a:endParaRPr lang="en-US" sz="1200" b="0" dirty="0">
                        <a:latin typeface="Times New Roman" panose="02020603050405020304" pitchFamily="18" charset="0"/>
                        <a:cs typeface="Times New Roman" panose="02020603050405020304" pitchFamily="18" charset="0"/>
                      </a:endParaRPr>
                    </a:p>
                  </a:txBody>
                  <a:tcPr anchor="ctr"/>
                </a:tc>
                <a:tc>
                  <a:txBody>
                    <a:bodyPr/>
                    <a:lstStyle/>
                    <a:p>
                      <a:r>
                        <a:rPr lang="en-US" sz="1200" dirty="0"/>
                        <a:t>Smart Roads </a:t>
                      </a:r>
                    </a:p>
                    <a:p>
                      <a:pPr marL="285750" indent="-285750">
                        <a:buFontTx/>
                        <a:buChar char="-"/>
                      </a:pPr>
                      <a:r>
                        <a:rPr lang="en-US" sz="1200" dirty="0"/>
                        <a:t>Smart lights </a:t>
                      </a:r>
                    </a:p>
                    <a:p>
                      <a:pPr marL="285750" indent="-285750">
                        <a:buFontTx/>
                        <a:buChar char="-"/>
                      </a:pPr>
                      <a:r>
                        <a:rPr lang="en-US" sz="1200" dirty="0"/>
                        <a:t>Waste management </a:t>
                      </a:r>
                    </a:p>
                    <a:p>
                      <a:pPr marL="285750" indent="-285750">
                        <a:buFontTx/>
                        <a:buChar char="-"/>
                      </a:pPr>
                      <a:r>
                        <a:rPr lang="en-US" sz="1200" dirty="0"/>
                        <a:t>Smart parking management </a:t>
                      </a:r>
                    </a:p>
                    <a:p>
                      <a:pPr marL="285750" indent="-285750">
                        <a:buFontTx/>
                        <a:buChar char="-"/>
                      </a:pPr>
                      <a:r>
                        <a:rPr lang="en-US" sz="1200" dirty="0"/>
                        <a:t>Smart Traffic signals</a:t>
                      </a:r>
                    </a:p>
                  </a:txBody>
                  <a:tcPr anchor="ctr"/>
                </a:tc>
                <a:tc>
                  <a:txBody>
                    <a:bodyPr/>
                    <a:lstStyle/>
                    <a:p>
                      <a:pPr marL="171450" indent="-171450">
                        <a:buFontTx/>
                        <a:buChar char="-"/>
                      </a:pPr>
                      <a:endParaRPr lang="en-US" sz="1200" dirty="0"/>
                    </a:p>
                    <a:p>
                      <a:pPr marL="171450" indent="-171450">
                        <a:buFontTx/>
                        <a:buChar char="-"/>
                      </a:pPr>
                      <a:r>
                        <a:rPr lang="en-US" sz="1200" dirty="0"/>
                        <a:t>Light Dependent Resistor(LDR)</a:t>
                      </a:r>
                    </a:p>
                    <a:p>
                      <a:pPr marL="171450" indent="-171450">
                        <a:buFontTx/>
                        <a:buChar char="-"/>
                      </a:pPr>
                      <a:r>
                        <a:rPr lang="en-US" sz="1200" dirty="0"/>
                        <a:t>Ultrasonic Sensor</a:t>
                      </a:r>
                    </a:p>
                    <a:p>
                      <a:pPr marL="171450" indent="-171450">
                        <a:buFontTx/>
                        <a:buChar char="-"/>
                      </a:pPr>
                      <a:r>
                        <a:rPr lang="en-US" sz="1200" dirty="0"/>
                        <a:t>Proximity Sensor</a:t>
                      </a:r>
                    </a:p>
                    <a:p>
                      <a:pPr marL="171450" indent="-171450">
                        <a:buFontTx/>
                        <a:buChar char="-"/>
                      </a:pPr>
                      <a:r>
                        <a:rPr lang="en-US" sz="1200" dirty="0"/>
                        <a:t>Induction Loops </a:t>
                      </a:r>
                    </a:p>
                    <a:p>
                      <a:pPr marL="171450" indent="-171450">
                        <a:buFontTx/>
                        <a:buChar char="-"/>
                      </a:pPr>
                      <a:endParaRPr lang="en-US" sz="1200" dirty="0"/>
                    </a:p>
                  </a:txBody>
                  <a:tcPr anchor="ctr"/>
                </a:tc>
                <a:tc rowSpan="4">
                  <a:txBody>
                    <a:bodyPr/>
                    <a:lstStyle/>
                    <a:p>
                      <a:pPr marL="171450" indent="-171450">
                        <a:buFontTx/>
                        <a:buChar char="-"/>
                      </a:pPr>
                      <a:r>
                        <a:rPr lang="en-US" sz="1200" dirty="0"/>
                        <a:t>Wi Fi </a:t>
                      </a:r>
                    </a:p>
                    <a:p>
                      <a:pPr marL="171450" indent="-171450">
                        <a:buFontTx/>
                        <a:buChar char="-"/>
                      </a:pPr>
                      <a:r>
                        <a:rPr lang="en-US" sz="1200" dirty="0"/>
                        <a:t>Local Area Network </a:t>
                      </a:r>
                    </a:p>
                    <a:p>
                      <a:pPr marL="171450" indent="-171450">
                        <a:buFontTx/>
                        <a:buChar char="-"/>
                      </a:pPr>
                      <a:r>
                        <a:rPr lang="en-US" sz="1200" dirty="0"/>
                        <a:t>GSM / CDMA </a:t>
                      </a:r>
                    </a:p>
                    <a:p>
                      <a:pPr marL="171450" indent="-171450">
                        <a:buFontTx/>
                        <a:buChar char="-"/>
                      </a:pPr>
                      <a:r>
                        <a:rPr lang="en-US" sz="1200" dirty="0"/>
                        <a:t>VPN </a:t>
                      </a:r>
                    </a:p>
                    <a:p>
                      <a:pPr marL="171450" indent="-171450">
                        <a:buFontTx/>
                        <a:buChar char="-"/>
                      </a:pPr>
                      <a:r>
                        <a:rPr lang="en-US" sz="1200" dirty="0"/>
                        <a:t>Satellite</a:t>
                      </a:r>
                    </a:p>
                    <a:p>
                      <a:pPr marL="171450" indent="-171450">
                        <a:buFontTx/>
                        <a:buChar char="-"/>
                      </a:pPr>
                      <a:r>
                        <a:rPr lang="en-US" sz="1200" dirty="0" err="1"/>
                        <a:t>LoRA</a:t>
                      </a:r>
                      <a:r>
                        <a:rPr lang="en-US" sz="1200" dirty="0"/>
                        <a:t> Network </a:t>
                      </a:r>
                    </a:p>
                    <a:p>
                      <a:pPr marL="171450" indent="-171450">
                        <a:buFontTx/>
                        <a:buChar char="-"/>
                      </a:pPr>
                      <a:r>
                        <a:rPr lang="en-US" sz="1200" dirty="0"/>
                        <a:t>LPWANs </a:t>
                      </a:r>
                    </a:p>
                  </a:txBody>
                  <a:tcPr anchor="ctr"/>
                </a:tc>
                <a:extLst>
                  <a:ext uri="{0D108BD9-81ED-4DB2-BD59-A6C34878D82A}">
                    <a16:rowId xmlns:a16="http://schemas.microsoft.com/office/drawing/2014/main" val="637818586"/>
                  </a:ext>
                </a:extLst>
              </a:tr>
              <a:tr h="962949">
                <a:tc>
                  <a:txBody>
                    <a:bodyPr/>
                    <a:lstStyle/>
                    <a:p>
                      <a:pPr algn="ctr"/>
                      <a:r>
                        <a:rPr lang="en-US" sz="1200" dirty="0"/>
                        <a:t>Google Cloud Platform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latin typeface="Times New Roman" panose="02020603050405020304" pitchFamily="18" charset="0"/>
                          <a:cs typeface="Times New Roman" panose="02020603050405020304" pitchFamily="18" charset="0"/>
                        </a:rPr>
                        <a:t>Google Cloud Platform</a:t>
                      </a:r>
                    </a:p>
                    <a:p>
                      <a:pPr algn="ctr"/>
                      <a:endParaRPr lang="en-US" sz="1200" b="0" dirty="0">
                        <a:latin typeface="Times New Roman" panose="02020603050405020304" pitchFamily="18" charset="0"/>
                        <a:cs typeface="Times New Roman" panose="02020603050405020304" pitchFamily="18" charset="0"/>
                      </a:endParaRPr>
                    </a:p>
                  </a:txBody>
                  <a:tcPr anchor="ctr"/>
                </a:tc>
                <a:tc>
                  <a:txBody>
                    <a:bodyPr/>
                    <a:lstStyle/>
                    <a:p>
                      <a:r>
                        <a:rPr lang="en-US" sz="1200" dirty="0"/>
                        <a:t>Smart Building </a:t>
                      </a:r>
                    </a:p>
                    <a:p>
                      <a:pPr marL="171450" indent="-171450">
                        <a:buFontTx/>
                        <a:buChar char="-"/>
                      </a:pPr>
                      <a:r>
                        <a:rPr lang="en-US" sz="1200" dirty="0"/>
                        <a:t>Smart surveillance</a:t>
                      </a:r>
                    </a:p>
                    <a:p>
                      <a:pPr marL="171450" indent="-171450">
                        <a:buFontTx/>
                        <a:buChar char="-"/>
                      </a:pPr>
                      <a:r>
                        <a:rPr lang="en-US" sz="1200" dirty="0"/>
                        <a:t>Smart Parking</a:t>
                      </a:r>
                    </a:p>
                    <a:p>
                      <a:pPr marL="171450" indent="-171450">
                        <a:buFontTx/>
                        <a:buChar char="-"/>
                      </a:pPr>
                      <a:r>
                        <a:rPr lang="en-US" sz="1200" dirty="0"/>
                        <a:t>Water &amp; Electric meter</a:t>
                      </a:r>
                    </a:p>
                    <a:p>
                      <a:pPr marL="171450" indent="-171450">
                        <a:buFontTx/>
                        <a:buChar char="-"/>
                      </a:pPr>
                      <a:endParaRPr lang="en-US" sz="1200" dirty="0"/>
                    </a:p>
                  </a:txBody>
                  <a:tcPr anchor="ctr"/>
                </a:tc>
                <a:tc>
                  <a:txBody>
                    <a:bodyPr/>
                    <a:lstStyle/>
                    <a:p>
                      <a:pPr marL="171450" indent="-171450">
                        <a:buFontTx/>
                        <a:buChar char="-"/>
                      </a:pPr>
                      <a:r>
                        <a:rPr lang="en-US" sz="1200" dirty="0"/>
                        <a:t>Charged coupled device(CCD)</a:t>
                      </a:r>
                    </a:p>
                    <a:p>
                      <a:pPr marL="171450" indent="-171450">
                        <a:buFontTx/>
                        <a:buChar char="-"/>
                      </a:pPr>
                      <a:r>
                        <a:rPr lang="en-US" sz="1200" dirty="0"/>
                        <a:t>Proximity Sensor</a:t>
                      </a:r>
                    </a:p>
                    <a:p>
                      <a:pPr marL="171450" indent="-171450">
                        <a:buFontTx/>
                        <a:buChar char="-"/>
                      </a:pPr>
                      <a:r>
                        <a:rPr lang="en-US" sz="1200" dirty="0"/>
                        <a:t>Probe Sensor</a:t>
                      </a:r>
                    </a:p>
                    <a:p>
                      <a:endParaRPr lang="en-US" sz="1200" dirty="0"/>
                    </a:p>
                  </a:txBody>
                  <a:tcPr anchor="ctr"/>
                </a:tc>
                <a:tc vMerge="1">
                  <a:txBody>
                    <a:bodyPr/>
                    <a:lstStyle/>
                    <a:p>
                      <a:endParaRPr lang="en-US" sz="1200" dirty="0"/>
                    </a:p>
                  </a:txBody>
                  <a:tcPr anchor="ctr"/>
                </a:tc>
                <a:extLst>
                  <a:ext uri="{0D108BD9-81ED-4DB2-BD59-A6C34878D82A}">
                    <a16:rowId xmlns:a16="http://schemas.microsoft.com/office/drawing/2014/main" val="3489744817"/>
                  </a:ext>
                </a:extLst>
              </a:tr>
              <a:tr h="787867">
                <a:tc>
                  <a:txBody>
                    <a:bodyPr/>
                    <a:lstStyle/>
                    <a:p>
                      <a:pPr algn="ctr"/>
                      <a:r>
                        <a:rPr lang="en-US" sz="1200" dirty="0"/>
                        <a:t>Microsoft Azure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Microsoft Azure IoT Hub</a:t>
                      </a:r>
                    </a:p>
                    <a:p>
                      <a:pPr algn="ctr"/>
                      <a:endParaRPr lang="en-US" sz="1200" b="0" dirty="0">
                        <a:latin typeface="Times New Roman" panose="02020603050405020304" pitchFamily="18" charset="0"/>
                        <a:cs typeface="Times New Roman" panose="02020603050405020304" pitchFamily="18" charset="0"/>
                      </a:endParaRPr>
                    </a:p>
                  </a:txBody>
                  <a:tcPr anchor="ctr"/>
                </a:tc>
                <a:tc>
                  <a:txBody>
                    <a:bodyPr/>
                    <a:lstStyle/>
                    <a:p>
                      <a:r>
                        <a:rPr lang="en-US" sz="1200" dirty="0"/>
                        <a:t>Smart Automobiles</a:t>
                      </a:r>
                    </a:p>
                    <a:p>
                      <a:pPr marL="171450" indent="-171450">
                        <a:buFontTx/>
                        <a:buChar char="-"/>
                      </a:pPr>
                      <a:r>
                        <a:rPr lang="en-US" sz="1200" dirty="0"/>
                        <a:t>Smart parking sensors </a:t>
                      </a:r>
                    </a:p>
                    <a:p>
                      <a:pPr marL="171450" indent="-171450">
                        <a:buFontTx/>
                        <a:buChar char="-"/>
                      </a:pPr>
                      <a:r>
                        <a:rPr lang="en-US" sz="1200" dirty="0"/>
                        <a:t>Smart GPS (Vehicle tracking)</a:t>
                      </a:r>
                    </a:p>
                    <a:p>
                      <a:pPr marL="171450" indent="-171450">
                        <a:buFontTx/>
                        <a:buChar char="-"/>
                      </a:pPr>
                      <a:r>
                        <a:rPr lang="en-US" sz="1200" dirty="0"/>
                        <a:t>Smart Security</a:t>
                      </a:r>
                    </a:p>
                  </a:txBody>
                  <a:tcPr anchor="ctr"/>
                </a:tc>
                <a:tc>
                  <a:txBody>
                    <a:bodyPr/>
                    <a:lstStyle/>
                    <a:p>
                      <a:pPr marL="171450" indent="-171450">
                        <a:buFontTx/>
                        <a:buChar char="-"/>
                      </a:pPr>
                      <a:r>
                        <a:rPr lang="en-US" sz="1200" dirty="0"/>
                        <a:t>Proximity Sensor</a:t>
                      </a:r>
                    </a:p>
                    <a:p>
                      <a:pPr marL="171450" indent="-171450">
                        <a:buFontTx/>
                        <a:buChar char="-"/>
                      </a:pPr>
                      <a:r>
                        <a:rPr lang="en-US" sz="1200" dirty="0"/>
                        <a:t>GPS</a:t>
                      </a:r>
                    </a:p>
                    <a:p>
                      <a:pPr marL="171450" indent="-171450">
                        <a:buFontTx/>
                        <a:buChar char="-"/>
                      </a:pPr>
                      <a:r>
                        <a:rPr lang="en-US" sz="1200" dirty="0"/>
                        <a:t>Passive Infra-Red(PIR)</a:t>
                      </a:r>
                    </a:p>
                    <a:p>
                      <a:endParaRPr lang="en-US" sz="1200" dirty="0"/>
                    </a:p>
                  </a:txBody>
                  <a:tcPr anchor="ctr"/>
                </a:tc>
                <a:tc vMerge="1">
                  <a:txBody>
                    <a:bodyPr/>
                    <a:lstStyle/>
                    <a:p>
                      <a:endParaRPr lang="en-US" sz="1200" dirty="0"/>
                    </a:p>
                  </a:txBody>
                  <a:tcPr anchor="ctr"/>
                </a:tc>
                <a:extLst>
                  <a:ext uri="{0D108BD9-81ED-4DB2-BD59-A6C34878D82A}">
                    <a16:rowId xmlns:a16="http://schemas.microsoft.com/office/drawing/2014/main" val="1400705292"/>
                  </a:ext>
                </a:extLst>
              </a:tr>
              <a:tr h="926828">
                <a:tc>
                  <a:txBody>
                    <a:bodyPr/>
                    <a:lstStyle/>
                    <a:p>
                      <a:pPr algn="ctr"/>
                      <a:r>
                        <a:rPr lang="en-US" sz="1200" dirty="0"/>
                        <a:t>IBM Bluemix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IBM Watson IoT Platform</a:t>
                      </a:r>
                    </a:p>
                    <a:p>
                      <a:pPr algn="ctr"/>
                      <a:endParaRPr lang="en-US" sz="1200" b="0" dirty="0">
                        <a:latin typeface="Times New Roman" panose="02020603050405020304" pitchFamily="18" charset="0"/>
                        <a:cs typeface="Times New Roman" panose="02020603050405020304" pitchFamily="18" charset="0"/>
                      </a:endParaRPr>
                    </a:p>
                  </a:txBody>
                  <a:tcPr anchor="ctr"/>
                </a:tc>
                <a:tc>
                  <a:txBody>
                    <a:bodyPr/>
                    <a:lstStyle/>
                    <a:p>
                      <a:r>
                        <a:rPr lang="en-US" sz="1200" dirty="0"/>
                        <a:t>Smart Environment</a:t>
                      </a:r>
                    </a:p>
                    <a:p>
                      <a:pPr marL="171450" indent="-171450">
                        <a:buFontTx/>
                        <a:buChar char="-"/>
                      </a:pPr>
                      <a:r>
                        <a:rPr lang="en-US" sz="1200" dirty="0"/>
                        <a:t>Water Tanks</a:t>
                      </a:r>
                    </a:p>
                    <a:p>
                      <a:pPr marL="171450" indent="-171450">
                        <a:buFontTx/>
                        <a:buChar char="-"/>
                      </a:pPr>
                      <a:r>
                        <a:rPr lang="en-US" sz="1200" dirty="0"/>
                        <a:t>Air pollution</a:t>
                      </a:r>
                    </a:p>
                    <a:p>
                      <a:endParaRPr lang="en-US" sz="1200" dirty="0"/>
                    </a:p>
                  </a:txBody>
                  <a:tcPr anchor="ctr"/>
                </a:tc>
                <a:tc>
                  <a:txBody>
                    <a:bodyPr/>
                    <a:lstStyle/>
                    <a:p>
                      <a:pPr marL="171450" indent="-171450">
                        <a:buFontTx/>
                        <a:buChar char="-"/>
                      </a:pPr>
                      <a:r>
                        <a:rPr lang="en-US" sz="1200" dirty="0"/>
                        <a:t>Hydrostatic Pressure level </a:t>
                      </a:r>
                    </a:p>
                    <a:p>
                      <a:pPr marL="171450" indent="-171450">
                        <a:buFontTx/>
                        <a:buChar char="-"/>
                      </a:pPr>
                      <a:r>
                        <a:rPr lang="en-US" sz="1200" dirty="0"/>
                        <a:t>Optical particle counter </a:t>
                      </a:r>
                    </a:p>
                  </a:txBody>
                  <a:tcPr anchor="ctr"/>
                </a:tc>
                <a:tc vMerge="1">
                  <a:txBody>
                    <a:bodyPr/>
                    <a:lstStyle/>
                    <a:p>
                      <a:endParaRPr lang="en-US" sz="1200" dirty="0"/>
                    </a:p>
                  </a:txBody>
                  <a:tcPr anchor="ctr"/>
                </a:tc>
                <a:extLst>
                  <a:ext uri="{0D108BD9-81ED-4DB2-BD59-A6C34878D82A}">
                    <a16:rowId xmlns:a16="http://schemas.microsoft.com/office/drawing/2014/main" val="3979552071"/>
                  </a:ext>
                </a:extLst>
              </a:tr>
            </a:tbl>
          </a:graphicData>
        </a:graphic>
      </p:graphicFrame>
      <p:pic>
        <p:nvPicPr>
          <p:cNvPr id="9" name="Picture 8" descr="Related image">
            <a:extLst>
              <a:ext uri="{FF2B5EF4-FFF2-40B4-BE49-F238E27FC236}">
                <a16:creationId xmlns:a16="http://schemas.microsoft.com/office/drawing/2014/main" id="{0F44B972-41DD-D44D-8077-28FE9AF69C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41243" y="8902"/>
            <a:ext cx="1050758" cy="922200"/>
          </a:xfrm>
          <a:prstGeom prst="rect">
            <a:avLst/>
          </a:prstGeom>
          <a:noFill/>
          <a:ln>
            <a:noFill/>
          </a:ln>
        </p:spPr>
      </p:pic>
      <p:sp>
        <p:nvSpPr>
          <p:cNvPr id="4" name="TextBox 3">
            <a:extLst>
              <a:ext uri="{FF2B5EF4-FFF2-40B4-BE49-F238E27FC236}">
                <a16:creationId xmlns:a16="http://schemas.microsoft.com/office/drawing/2014/main" id="{97685D26-4415-DF43-AF27-38DA2912CFF3}"/>
              </a:ext>
            </a:extLst>
          </p:cNvPr>
          <p:cNvSpPr txBox="1"/>
          <p:nvPr/>
        </p:nvSpPr>
        <p:spPr>
          <a:xfrm>
            <a:off x="517357" y="229736"/>
            <a:ext cx="5787097"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IoT Integration and Commissioning </a:t>
            </a:r>
          </a:p>
        </p:txBody>
      </p:sp>
      <p:cxnSp>
        <p:nvCxnSpPr>
          <p:cNvPr id="6" name="Straight Connector 5">
            <a:extLst>
              <a:ext uri="{FF2B5EF4-FFF2-40B4-BE49-F238E27FC236}">
                <a16:creationId xmlns:a16="http://schemas.microsoft.com/office/drawing/2014/main" id="{24E7D6E3-49F8-5341-B6D4-571ABA8F62C2}"/>
              </a:ext>
            </a:extLst>
          </p:cNvPr>
          <p:cNvCxnSpPr/>
          <p:nvPr/>
        </p:nvCxnSpPr>
        <p:spPr>
          <a:xfrm>
            <a:off x="273802" y="900252"/>
            <a:ext cx="116443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892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73AA-6F47-2C44-B252-A24AA115B5AF}"/>
              </a:ext>
            </a:extLst>
          </p:cNvPr>
          <p:cNvSpPr>
            <a:spLocks noGrp="1"/>
          </p:cNvSpPr>
          <p:nvPr>
            <p:ph type="title"/>
          </p:nvPr>
        </p:nvSpPr>
        <p:spPr>
          <a:xfrm>
            <a:off x="176463" y="136526"/>
            <a:ext cx="10515600" cy="606438"/>
          </a:xfrm>
        </p:spPr>
        <p:txBody>
          <a:bodyPr>
            <a:normAutofit/>
          </a:bodyPr>
          <a:lstStyle/>
          <a:p>
            <a:r>
              <a:rPr lang="en-US" sz="2800" b="1" dirty="0">
                <a:latin typeface="Times New Roman" panose="02020603050405020304" pitchFamily="18" charset="0"/>
                <a:cs typeface="Times New Roman" panose="02020603050405020304" pitchFamily="18" charset="0"/>
              </a:rPr>
              <a:t>Smart Cities Map </a:t>
            </a:r>
          </a:p>
        </p:txBody>
      </p:sp>
      <p:sp>
        <p:nvSpPr>
          <p:cNvPr id="4" name="Rectangle 2">
            <a:extLst>
              <a:ext uri="{FF2B5EF4-FFF2-40B4-BE49-F238E27FC236}">
                <a16:creationId xmlns:a16="http://schemas.microsoft.com/office/drawing/2014/main" id="{E6014252-422A-3549-BBB0-025E7BAE452E}"/>
              </a:ext>
            </a:extLst>
          </p:cNvPr>
          <p:cNvSpPr>
            <a:spLocks noChangeArrowheads="1"/>
          </p:cNvSpPr>
          <p:nvPr/>
        </p:nvSpPr>
        <p:spPr bwMode="auto">
          <a:xfrm>
            <a:off x="1600200" y="14437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8" descr="https://miro.medium.com/max/1000/0*maHX-mRG0xsf5H4K.png">
            <a:extLst>
              <a:ext uri="{FF2B5EF4-FFF2-40B4-BE49-F238E27FC236}">
                <a16:creationId xmlns:a16="http://schemas.microsoft.com/office/drawing/2014/main" id="{015FFF6A-791C-0446-A4F4-450D4B636A3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b="9154"/>
          <a:stretch>
            <a:fillRect/>
          </a:stretch>
        </p:blipFill>
        <p:spPr bwMode="auto">
          <a:xfrm>
            <a:off x="5985043" y="425450"/>
            <a:ext cx="5156200" cy="6007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459A209A-5C05-6E49-A91E-17E3A6D6184F}"/>
              </a:ext>
            </a:extLst>
          </p:cNvPr>
          <p:cNvGraphicFramePr>
            <a:graphicFrameLocks noGrp="1"/>
          </p:cNvGraphicFramePr>
          <p:nvPr>
            <p:extLst>
              <p:ext uri="{D42A27DB-BD31-4B8C-83A1-F6EECF244321}">
                <p14:modId xmlns:p14="http://schemas.microsoft.com/office/powerpoint/2010/main" val="3911238065"/>
              </p:ext>
            </p:extLst>
          </p:nvPr>
        </p:nvGraphicFramePr>
        <p:xfrm>
          <a:off x="120315" y="3162382"/>
          <a:ext cx="5759115" cy="1340037"/>
        </p:xfrm>
        <a:graphic>
          <a:graphicData uri="http://schemas.openxmlformats.org/drawingml/2006/table">
            <a:tbl>
              <a:tblPr firstRow="1" firstCol="1" bandRow="1">
                <a:tableStyleId>{5C22544A-7EE6-4342-B048-85BDC9FD1C3A}</a:tableStyleId>
              </a:tblPr>
              <a:tblGrid>
                <a:gridCol w="1779529">
                  <a:extLst>
                    <a:ext uri="{9D8B030D-6E8A-4147-A177-3AD203B41FA5}">
                      <a16:colId xmlns:a16="http://schemas.microsoft.com/office/drawing/2014/main" val="3362650247"/>
                    </a:ext>
                  </a:extLst>
                </a:gridCol>
                <a:gridCol w="3979586">
                  <a:extLst>
                    <a:ext uri="{9D8B030D-6E8A-4147-A177-3AD203B41FA5}">
                      <a16:colId xmlns:a16="http://schemas.microsoft.com/office/drawing/2014/main" val="2033576457"/>
                    </a:ext>
                  </a:extLst>
                </a:gridCol>
              </a:tblGrid>
              <a:tr h="308289">
                <a:tc>
                  <a:txBody>
                    <a:bodyPr/>
                    <a:lstStyle/>
                    <a:p>
                      <a:pPr algn="just">
                        <a:lnSpc>
                          <a:spcPct val="115000"/>
                        </a:lnSpc>
                        <a:spcAft>
                          <a:spcPts val="0"/>
                        </a:spcAft>
                      </a:pPr>
                      <a:r>
                        <a:rPr lang="en-IN" sz="1600">
                          <a:effectLst/>
                          <a:latin typeface="Times New Roman" panose="02020603050405020304" pitchFamily="18" charset="0"/>
                          <a:cs typeface="Times New Roman" panose="02020603050405020304" pitchFamily="18" charset="0"/>
                        </a:rPr>
                        <a:t>1</a:t>
                      </a:r>
                      <a:r>
                        <a:rPr lang="en-IN" sz="1600" baseline="30000">
                          <a:effectLst/>
                          <a:latin typeface="Times New Roman" panose="02020603050405020304" pitchFamily="18" charset="0"/>
                          <a:cs typeface="Times New Roman" panose="02020603050405020304" pitchFamily="18" charset="0"/>
                        </a:rPr>
                        <a:t>st</a:t>
                      </a:r>
                      <a:r>
                        <a:rPr lang="en-IN" sz="1600">
                          <a:effectLst/>
                          <a:latin typeface="Times New Roman" panose="02020603050405020304" pitchFamily="18" charset="0"/>
                          <a:cs typeface="Times New Roman" panose="02020603050405020304" pitchFamily="18" charset="0"/>
                        </a:rPr>
                        <a:t> Round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600" dirty="0">
                          <a:effectLst/>
                          <a:latin typeface="Times New Roman" panose="02020603050405020304" pitchFamily="18" charset="0"/>
                          <a:cs typeface="Times New Roman" panose="02020603050405020304" pitchFamily="18" charset="0"/>
                        </a:rPr>
                        <a:t>Selection of 20 Smart Cities.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939689"/>
                  </a:ext>
                </a:extLst>
              </a:tr>
              <a:tr h="211455">
                <a:tc>
                  <a:txBody>
                    <a:bodyPr/>
                    <a:lstStyle/>
                    <a:p>
                      <a:pPr algn="just">
                        <a:lnSpc>
                          <a:spcPct val="115000"/>
                        </a:lnSpc>
                        <a:spcAft>
                          <a:spcPts val="0"/>
                        </a:spcAft>
                      </a:pPr>
                      <a:r>
                        <a:rPr lang="en-IN" sz="1600">
                          <a:effectLst/>
                          <a:latin typeface="Times New Roman" panose="02020603050405020304" pitchFamily="18" charset="0"/>
                          <a:cs typeface="Times New Roman" panose="02020603050405020304" pitchFamily="18" charset="0"/>
                        </a:rPr>
                        <a:t>2</a:t>
                      </a:r>
                      <a:r>
                        <a:rPr lang="en-IN" sz="1600" baseline="30000">
                          <a:effectLst/>
                          <a:latin typeface="Times New Roman" panose="02020603050405020304" pitchFamily="18" charset="0"/>
                          <a:cs typeface="Times New Roman" panose="02020603050405020304" pitchFamily="18" charset="0"/>
                        </a:rPr>
                        <a:t>nd</a:t>
                      </a:r>
                      <a:r>
                        <a:rPr lang="en-IN" sz="1600">
                          <a:effectLst/>
                          <a:latin typeface="Times New Roman" panose="02020603050405020304" pitchFamily="18" charset="0"/>
                          <a:cs typeface="Times New Roman" panose="02020603050405020304" pitchFamily="18" charset="0"/>
                        </a:rPr>
                        <a:t> Round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600">
                          <a:effectLst/>
                          <a:latin typeface="Times New Roman" panose="02020603050405020304" pitchFamily="18" charset="0"/>
                          <a:cs typeface="Times New Roman" panose="02020603050405020304" pitchFamily="18" charset="0"/>
                        </a:rPr>
                        <a:t>Selection of 13 Smart Cities.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8932462"/>
                  </a:ext>
                </a:extLst>
              </a:tr>
              <a:tr h="211455">
                <a:tc>
                  <a:txBody>
                    <a:bodyPr/>
                    <a:lstStyle/>
                    <a:p>
                      <a:pPr algn="just">
                        <a:lnSpc>
                          <a:spcPct val="115000"/>
                        </a:lnSpc>
                        <a:spcAft>
                          <a:spcPts val="0"/>
                        </a:spcAft>
                      </a:pPr>
                      <a:r>
                        <a:rPr lang="en-IN" sz="1600">
                          <a:effectLst/>
                          <a:latin typeface="Times New Roman" panose="02020603050405020304" pitchFamily="18" charset="0"/>
                          <a:cs typeface="Times New Roman" panose="02020603050405020304" pitchFamily="18" charset="0"/>
                        </a:rPr>
                        <a:t>3</a:t>
                      </a:r>
                      <a:r>
                        <a:rPr lang="en-IN" sz="1600" baseline="30000">
                          <a:effectLst/>
                          <a:latin typeface="Times New Roman" panose="02020603050405020304" pitchFamily="18" charset="0"/>
                          <a:cs typeface="Times New Roman" panose="02020603050405020304" pitchFamily="18" charset="0"/>
                        </a:rPr>
                        <a:t>rd</a:t>
                      </a:r>
                      <a:r>
                        <a:rPr lang="en-IN" sz="1600">
                          <a:effectLst/>
                          <a:latin typeface="Times New Roman" panose="02020603050405020304" pitchFamily="18" charset="0"/>
                          <a:cs typeface="Times New Roman" panose="02020603050405020304" pitchFamily="18" charset="0"/>
                        </a:rPr>
                        <a:t> Round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600" dirty="0">
                          <a:effectLst/>
                          <a:latin typeface="Times New Roman" panose="02020603050405020304" pitchFamily="18" charset="0"/>
                          <a:cs typeface="Times New Roman" panose="02020603050405020304" pitchFamily="18" charset="0"/>
                        </a:rPr>
                        <a:t>Selection of 27 Smart Cities.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3288697"/>
                  </a:ext>
                </a:extLst>
              </a:tr>
              <a:tr h="211455">
                <a:tc>
                  <a:txBody>
                    <a:bodyPr/>
                    <a:lstStyle/>
                    <a:p>
                      <a:pPr algn="just">
                        <a:lnSpc>
                          <a:spcPct val="115000"/>
                        </a:lnSpc>
                        <a:spcAft>
                          <a:spcPts val="0"/>
                        </a:spcAft>
                      </a:pPr>
                      <a:r>
                        <a:rPr lang="en-IN" sz="1600">
                          <a:effectLst/>
                          <a:latin typeface="Times New Roman" panose="02020603050405020304" pitchFamily="18" charset="0"/>
                          <a:cs typeface="Times New Roman" panose="02020603050405020304" pitchFamily="18" charset="0"/>
                        </a:rPr>
                        <a:t>4</a:t>
                      </a:r>
                      <a:r>
                        <a:rPr lang="en-IN" sz="1600" baseline="30000">
                          <a:effectLst/>
                          <a:latin typeface="Times New Roman" panose="02020603050405020304" pitchFamily="18" charset="0"/>
                          <a:cs typeface="Times New Roman" panose="02020603050405020304" pitchFamily="18" charset="0"/>
                        </a:rPr>
                        <a:t>th</a:t>
                      </a:r>
                      <a:r>
                        <a:rPr lang="en-IN" sz="1600">
                          <a:effectLst/>
                          <a:latin typeface="Times New Roman" panose="02020603050405020304" pitchFamily="18" charset="0"/>
                          <a:cs typeface="Times New Roman" panose="02020603050405020304" pitchFamily="18" charset="0"/>
                        </a:rPr>
                        <a:t> Round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600" dirty="0">
                          <a:effectLst/>
                          <a:latin typeface="Times New Roman" panose="02020603050405020304" pitchFamily="18" charset="0"/>
                          <a:cs typeface="Times New Roman" panose="02020603050405020304" pitchFamily="18" charset="0"/>
                        </a:rPr>
                        <a:t>Selection of 30 Smart Cities.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8696230"/>
                  </a:ext>
                </a:extLst>
              </a:tr>
              <a:tr h="203200">
                <a:tc>
                  <a:txBody>
                    <a:bodyPr/>
                    <a:lstStyle/>
                    <a:p>
                      <a:pPr algn="just">
                        <a:lnSpc>
                          <a:spcPct val="115000"/>
                        </a:lnSpc>
                        <a:spcAft>
                          <a:spcPts val="0"/>
                        </a:spcAft>
                      </a:pPr>
                      <a:r>
                        <a:rPr lang="en-IN" sz="1600">
                          <a:effectLst/>
                          <a:latin typeface="Times New Roman" panose="02020603050405020304" pitchFamily="18" charset="0"/>
                          <a:cs typeface="Times New Roman" panose="02020603050405020304" pitchFamily="18" charset="0"/>
                        </a:rPr>
                        <a:t>5</a:t>
                      </a:r>
                      <a:r>
                        <a:rPr lang="en-IN" sz="1600" baseline="30000">
                          <a:effectLst/>
                          <a:latin typeface="Times New Roman" panose="02020603050405020304" pitchFamily="18" charset="0"/>
                          <a:cs typeface="Times New Roman" panose="02020603050405020304" pitchFamily="18" charset="0"/>
                        </a:rPr>
                        <a:t>th</a:t>
                      </a:r>
                      <a:r>
                        <a:rPr lang="en-IN" sz="1600">
                          <a:effectLst/>
                          <a:latin typeface="Times New Roman" panose="02020603050405020304" pitchFamily="18" charset="0"/>
                          <a:cs typeface="Times New Roman" panose="02020603050405020304" pitchFamily="18" charset="0"/>
                        </a:rPr>
                        <a:t> Round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600" dirty="0">
                          <a:effectLst/>
                          <a:latin typeface="Times New Roman" panose="02020603050405020304" pitchFamily="18" charset="0"/>
                          <a:cs typeface="Times New Roman" panose="02020603050405020304" pitchFamily="18" charset="0"/>
                        </a:rPr>
                        <a:t>Selection of 9  Smart Cities.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2568351"/>
                  </a:ext>
                </a:extLst>
              </a:tr>
            </a:tbl>
          </a:graphicData>
        </a:graphic>
      </p:graphicFrame>
      <p:sp>
        <p:nvSpPr>
          <p:cNvPr id="3" name="TextBox 2">
            <a:extLst>
              <a:ext uri="{FF2B5EF4-FFF2-40B4-BE49-F238E27FC236}">
                <a16:creationId xmlns:a16="http://schemas.microsoft.com/office/drawing/2014/main" id="{B662B42D-3AB6-B94E-82EC-3C135B7CEAA7}"/>
              </a:ext>
            </a:extLst>
          </p:cNvPr>
          <p:cNvSpPr txBox="1"/>
          <p:nvPr/>
        </p:nvSpPr>
        <p:spPr>
          <a:xfrm>
            <a:off x="120315" y="1017180"/>
            <a:ext cx="5759115" cy="1938992"/>
          </a:xfrm>
          <a:prstGeom prst="rect">
            <a:avLst/>
          </a:prstGeom>
          <a:noFill/>
          <a:ln>
            <a:solidFill>
              <a:schemeClr val="accent1"/>
            </a:solidFill>
          </a:ln>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India Central Government has taken the initiative to convert normal urban cities to Smart Cities. This project was launched by India Honorable Prime Minster Shri Narendra Modi in Year 2015.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Smart City Project is divided in 5 phases</a:t>
            </a:r>
          </a:p>
        </p:txBody>
      </p:sp>
      <p:sp>
        <p:nvSpPr>
          <p:cNvPr id="6" name="TextBox 5">
            <a:extLst>
              <a:ext uri="{FF2B5EF4-FFF2-40B4-BE49-F238E27FC236}">
                <a16:creationId xmlns:a16="http://schemas.microsoft.com/office/drawing/2014/main" id="{57333F95-C4FD-B844-B8FC-E87857D6C3B5}"/>
              </a:ext>
            </a:extLst>
          </p:cNvPr>
          <p:cNvSpPr txBox="1"/>
          <p:nvPr/>
        </p:nvSpPr>
        <p:spPr>
          <a:xfrm>
            <a:off x="120315" y="4735895"/>
            <a:ext cx="5759115" cy="1938992"/>
          </a:xfrm>
          <a:prstGeom prst="rect">
            <a:avLst/>
          </a:prstGeom>
          <a:noFill/>
          <a:ln>
            <a:solidFill>
              <a:schemeClr val="accent1"/>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Smart Cites :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Bhubaneshwar Smart City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Pune Smart City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Bhopal Smart City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Ranchi Smart City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Varanasi Smart City</a:t>
            </a:r>
          </a:p>
        </p:txBody>
      </p:sp>
      <p:sp>
        <p:nvSpPr>
          <p:cNvPr id="7" name="Footer Placeholder 6">
            <a:extLst>
              <a:ext uri="{FF2B5EF4-FFF2-40B4-BE49-F238E27FC236}">
                <a16:creationId xmlns:a16="http://schemas.microsoft.com/office/drawing/2014/main" id="{181BB09A-BBFC-7547-BB5F-1587233AA7E5}"/>
              </a:ext>
            </a:extLst>
          </p:cNvPr>
          <p:cNvSpPr>
            <a:spLocks noGrp="1"/>
          </p:cNvSpPr>
          <p:nvPr>
            <p:ph type="ftr" sz="quarter" idx="11"/>
          </p:nvPr>
        </p:nvSpPr>
        <p:spPr/>
        <p:txBody>
          <a:bodyPr/>
          <a:lstStyle/>
          <a:p>
            <a:r>
              <a:rPr lang="en-IN"/>
              <a:t>Rajan Goel, B.Tech IT</a:t>
            </a:r>
            <a:endParaRPr lang="en-US"/>
          </a:p>
        </p:txBody>
      </p:sp>
      <p:pic>
        <p:nvPicPr>
          <p:cNvPr id="9" name="Picture 8" descr="Related image">
            <a:extLst>
              <a:ext uri="{FF2B5EF4-FFF2-40B4-BE49-F238E27FC236}">
                <a16:creationId xmlns:a16="http://schemas.microsoft.com/office/drawing/2014/main" id="{89000F8D-9758-3A44-B931-7C7E93A4336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141243" y="8902"/>
            <a:ext cx="1050758" cy="922200"/>
          </a:xfrm>
          <a:prstGeom prst="rect">
            <a:avLst/>
          </a:prstGeom>
          <a:noFill/>
          <a:ln>
            <a:noFill/>
          </a:ln>
        </p:spPr>
      </p:pic>
      <p:cxnSp>
        <p:nvCxnSpPr>
          <p:cNvPr id="10" name="Straight Connector 9">
            <a:extLst>
              <a:ext uri="{FF2B5EF4-FFF2-40B4-BE49-F238E27FC236}">
                <a16:creationId xmlns:a16="http://schemas.microsoft.com/office/drawing/2014/main" id="{A82EADA2-3922-4D47-82AD-4A0A0FCA15A4}"/>
              </a:ext>
            </a:extLst>
          </p:cNvPr>
          <p:cNvCxnSpPr/>
          <p:nvPr/>
        </p:nvCxnSpPr>
        <p:spPr>
          <a:xfrm>
            <a:off x="273802" y="931102"/>
            <a:ext cx="116443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61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67604" y="4917314"/>
            <a:ext cx="3109726" cy="1143000"/>
            <a:chOff x="44768" y="3274484"/>
            <a:chExt cx="6883938" cy="2168942"/>
          </a:xfrm>
        </p:grpSpPr>
        <p:pic>
          <p:nvPicPr>
            <p:cNvPr id="4" name="Picture 3" descr="intelligent_buildings-cities_01.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78477" y="3274484"/>
              <a:ext cx="4550229" cy="2168942"/>
            </a:xfrm>
            <a:prstGeom prst="rect">
              <a:avLst/>
            </a:prstGeom>
          </p:spPr>
        </p:pic>
        <p:pic>
          <p:nvPicPr>
            <p:cNvPr id="5" name="Picture 4" descr="streetlight_01.eps"/>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3093" y="4532748"/>
              <a:ext cx="220630" cy="865215"/>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4979" y="4960938"/>
              <a:ext cx="1320587" cy="476934"/>
            </a:xfrm>
            <a:prstGeom prst="rect">
              <a:avLst/>
            </a:prstGeom>
          </p:spPr>
        </p:pic>
        <p:pic>
          <p:nvPicPr>
            <p:cNvPr id="7" name="Picture 6"/>
            <p:cNvPicPr>
              <a:picLocks noChangeAspect="1"/>
            </p:cNvPicPr>
            <p:nvPr/>
          </p:nvPicPr>
          <p:blipFill rotWithShape="1">
            <a:blip r:embed="rId5" cstate="email">
              <a:extLst>
                <a:ext uri="{28A0092B-C50C-407E-A947-70E740481C1C}">
                  <a14:useLocalDpi xmlns:a14="http://schemas.microsoft.com/office/drawing/2010/main"/>
                </a:ext>
              </a:extLst>
            </a:blip>
            <a:srcRect l="46098" t="53088" r="45604" b="32692"/>
            <a:stretch/>
          </p:blipFill>
          <p:spPr>
            <a:xfrm>
              <a:off x="173144" y="4195300"/>
              <a:ext cx="410710" cy="337448"/>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1919548" y="3578448"/>
              <a:ext cx="685800" cy="632110"/>
            </a:xfrm>
            <a:prstGeom prst="rect">
              <a:avLst/>
            </a:prstGeom>
          </p:spPr>
        </p:pic>
        <p:pic>
          <p:nvPicPr>
            <p:cNvPr id="9" name="Picture 8"/>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864564" y="3700088"/>
              <a:ext cx="685800" cy="632110"/>
            </a:xfrm>
            <a:prstGeom prst="rect">
              <a:avLst/>
            </a:prstGeom>
          </p:spPr>
        </p:pic>
        <p:pic>
          <p:nvPicPr>
            <p:cNvPr id="10" name="Picture 9"/>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44768" y="3700088"/>
              <a:ext cx="685800" cy="632110"/>
            </a:xfrm>
            <a:prstGeom prst="rect">
              <a:avLst/>
            </a:prstGeom>
          </p:spPr>
        </p:pic>
        <p:pic>
          <p:nvPicPr>
            <p:cNvPr id="11" name="Picture 10"/>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864564" y="4248947"/>
              <a:ext cx="685800" cy="632110"/>
            </a:xfrm>
            <a:prstGeom prst="rect">
              <a:avLst/>
            </a:prstGeom>
          </p:spPr>
        </p:pic>
        <p:pic>
          <p:nvPicPr>
            <p:cNvPr id="12" name="Picture 11"/>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1913507" y="4195300"/>
              <a:ext cx="685800" cy="632110"/>
            </a:xfrm>
            <a:prstGeom prst="rect">
              <a:avLst/>
            </a:prstGeom>
          </p:spPr>
        </p:pic>
        <p:sp>
          <p:nvSpPr>
            <p:cNvPr id="13" name="Rectangle 12"/>
            <p:cNvSpPr/>
            <p:nvPr/>
          </p:nvSpPr>
          <p:spPr bwMode="ltGray">
            <a:xfrm>
              <a:off x="2049513" y="4960938"/>
              <a:ext cx="328964" cy="469495"/>
            </a:xfrm>
            <a:prstGeom prst="rect">
              <a:avLst/>
            </a:prstGeom>
            <a:solidFill>
              <a:schemeClr val="bg1">
                <a:alpha val="67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err="1">
                <a:latin typeface="MetricHPE" panose="020B0503030202060203" pitchFamily="34" charset="0"/>
              </a:endParaRPr>
            </a:p>
          </p:txBody>
        </p:sp>
      </p:gr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8681" y="3764813"/>
            <a:ext cx="697701" cy="406992"/>
          </a:xfrm>
          <a:prstGeom prst="rect">
            <a:avLst/>
          </a:prstGeom>
        </p:spPr>
      </p:pic>
      <p:sp>
        <p:nvSpPr>
          <p:cNvPr id="16" name="TextBox 15"/>
          <p:cNvSpPr txBox="1"/>
          <p:nvPr/>
        </p:nvSpPr>
        <p:spPr>
          <a:xfrm>
            <a:off x="761365" y="4310001"/>
            <a:ext cx="847220" cy="213553"/>
          </a:xfrm>
          <a:prstGeom prst="rect">
            <a:avLst/>
          </a:prstGeom>
          <a:noFill/>
        </p:spPr>
        <p:txBody>
          <a:bodyPr wrap="none" lIns="0" tIns="0" rIns="0" bIns="0" rtlCol="0" anchor="ctr">
            <a:noAutofit/>
          </a:bodyPr>
          <a:lstStyle/>
          <a:p>
            <a:pPr algn="ctr">
              <a:lnSpc>
                <a:spcPct val="90000"/>
              </a:lnSpc>
            </a:pPr>
            <a:r>
              <a:rPr lang="en-US" sz="1000" dirty="0">
                <a:latin typeface="Times New Roman" panose="02020603050405020304" pitchFamily="18" charset="0"/>
                <a:cs typeface="Times New Roman" panose="02020603050405020304" pitchFamily="18" charset="0"/>
              </a:rPr>
              <a:t>Smart Surveillance</a:t>
            </a:r>
          </a:p>
        </p:txBody>
      </p:sp>
      <p:sp>
        <p:nvSpPr>
          <p:cNvPr id="17" name="Title 16"/>
          <p:cNvSpPr>
            <a:spLocks noGrp="1"/>
          </p:cNvSpPr>
          <p:nvPr>
            <p:ph type="title"/>
          </p:nvPr>
        </p:nvSpPr>
        <p:spPr>
          <a:xfrm>
            <a:off x="273802" y="17144"/>
            <a:ext cx="10515600" cy="871859"/>
          </a:xfrm>
        </p:spPr>
        <p:txBody>
          <a:bodyPr>
            <a:normAutofit/>
          </a:bodyPr>
          <a:lstStyle/>
          <a:p>
            <a:r>
              <a:rPr lang="en-US" sz="2800" b="1" dirty="0">
                <a:latin typeface="Times New Roman" panose="02020603050405020304" pitchFamily="18" charset="0"/>
                <a:cs typeface="Times New Roman" panose="02020603050405020304" pitchFamily="18" charset="0"/>
              </a:rPr>
              <a:t>Integrated Command and Control Center</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2186749" y="4327760"/>
            <a:ext cx="847220" cy="213553"/>
          </a:xfrm>
          <a:prstGeom prst="rect">
            <a:avLst/>
          </a:prstGeom>
          <a:noFill/>
        </p:spPr>
        <p:txBody>
          <a:bodyPr wrap="none" lIns="0" tIns="0" rIns="0" bIns="0" rtlCol="0" anchor="ctr">
            <a:noAutofit/>
          </a:bodyPr>
          <a:lstStyle/>
          <a:p>
            <a:pPr algn="ctr">
              <a:lnSpc>
                <a:spcPct val="90000"/>
              </a:lnSpc>
            </a:pPr>
            <a:r>
              <a:rPr lang="en-US" sz="1000" dirty="0">
                <a:latin typeface="Times New Roman" panose="02020603050405020304" pitchFamily="18" charset="0"/>
                <a:cs typeface="Times New Roman" panose="02020603050405020304" pitchFamily="18" charset="0"/>
              </a:rPr>
              <a:t>ITMS</a:t>
            </a:r>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5523" y="3757468"/>
            <a:ext cx="697701" cy="406992"/>
          </a:xfrm>
          <a:prstGeom prst="rect">
            <a:avLst/>
          </a:prstGeom>
        </p:spPr>
      </p:pic>
      <p:grpSp>
        <p:nvGrpSpPr>
          <p:cNvPr id="44" name="Group 43"/>
          <p:cNvGrpSpPr/>
          <p:nvPr/>
        </p:nvGrpSpPr>
        <p:grpSpPr>
          <a:xfrm>
            <a:off x="3728534" y="4913556"/>
            <a:ext cx="2819400" cy="1143000"/>
            <a:chOff x="44768" y="3274484"/>
            <a:chExt cx="6883938" cy="2168942"/>
          </a:xfrm>
        </p:grpSpPr>
        <p:pic>
          <p:nvPicPr>
            <p:cNvPr id="45" name="Picture 44" descr="intelligent_buildings-cities_01.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78477" y="3274484"/>
              <a:ext cx="4550229" cy="2168942"/>
            </a:xfrm>
            <a:prstGeom prst="rect">
              <a:avLst/>
            </a:prstGeom>
          </p:spPr>
        </p:pic>
        <p:pic>
          <p:nvPicPr>
            <p:cNvPr id="46" name="Picture 45" descr="streetlight_01.eps"/>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3093" y="4532748"/>
              <a:ext cx="220630" cy="865215"/>
            </a:xfrm>
            <a:prstGeom prst="rect">
              <a:avLst/>
            </a:prstGeom>
          </p:spPr>
        </p:pic>
        <p:pic>
          <p:nvPicPr>
            <p:cNvPr id="47" name="Picture 4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4979" y="4960938"/>
              <a:ext cx="1320587" cy="476934"/>
            </a:xfrm>
            <a:prstGeom prst="rect">
              <a:avLst/>
            </a:prstGeom>
          </p:spPr>
        </p:pic>
        <p:pic>
          <p:nvPicPr>
            <p:cNvPr id="48" name="Picture 47"/>
            <p:cNvPicPr>
              <a:picLocks noChangeAspect="1"/>
            </p:cNvPicPr>
            <p:nvPr/>
          </p:nvPicPr>
          <p:blipFill rotWithShape="1">
            <a:blip r:embed="rId5" cstate="email">
              <a:extLst>
                <a:ext uri="{28A0092B-C50C-407E-A947-70E740481C1C}">
                  <a14:useLocalDpi xmlns:a14="http://schemas.microsoft.com/office/drawing/2010/main"/>
                </a:ext>
              </a:extLst>
            </a:blip>
            <a:srcRect l="46098" t="53088" r="45604" b="32692"/>
            <a:stretch/>
          </p:blipFill>
          <p:spPr>
            <a:xfrm>
              <a:off x="173144" y="4195300"/>
              <a:ext cx="410710" cy="337448"/>
            </a:xfrm>
            <a:prstGeom prst="rect">
              <a:avLst/>
            </a:prstGeom>
          </p:spPr>
        </p:pic>
        <p:pic>
          <p:nvPicPr>
            <p:cNvPr id="49" name="Picture 48"/>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1919548" y="3578448"/>
              <a:ext cx="685800" cy="632110"/>
            </a:xfrm>
            <a:prstGeom prst="rect">
              <a:avLst/>
            </a:prstGeom>
          </p:spPr>
        </p:pic>
        <p:pic>
          <p:nvPicPr>
            <p:cNvPr id="50" name="Picture 49"/>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864564" y="3700088"/>
              <a:ext cx="685800" cy="632110"/>
            </a:xfrm>
            <a:prstGeom prst="rect">
              <a:avLst/>
            </a:prstGeom>
          </p:spPr>
        </p:pic>
        <p:pic>
          <p:nvPicPr>
            <p:cNvPr id="51" name="Picture 50"/>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44768" y="3700088"/>
              <a:ext cx="685800" cy="632110"/>
            </a:xfrm>
            <a:prstGeom prst="rect">
              <a:avLst/>
            </a:prstGeom>
          </p:spPr>
        </p:pic>
        <p:pic>
          <p:nvPicPr>
            <p:cNvPr id="52" name="Picture 51"/>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864564" y="4248947"/>
              <a:ext cx="685800" cy="632110"/>
            </a:xfrm>
            <a:prstGeom prst="rect">
              <a:avLst/>
            </a:prstGeom>
          </p:spPr>
        </p:pic>
        <p:pic>
          <p:nvPicPr>
            <p:cNvPr id="53" name="Picture 52"/>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1913507" y="4195300"/>
              <a:ext cx="685800" cy="632110"/>
            </a:xfrm>
            <a:prstGeom prst="rect">
              <a:avLst/>
            </a:prstGeom>
          </p:spPr>
        </p:pic>
        <p:sp>
          <p:nvSpPr>
            <p:cNvPr id="54" name="Rectangle 53"/>
            <p:cNvSpPr/>
            <p:nvPr/>
          </p:nvSpPr>
          <p:spPr bwMode="ltGray">
            <a:xfrm>
              <a:off x="2049513" y="4960938"/>
              <a:ext cx="328964" cy="469495"/>
            </a:xfrm>
            <a:prstGeom prst="rect">
              <a:avLst/>
            </a:prstGeom>
            <a:solidFill>
              <a:schemeClr val="bg1">
                <a:alpha val="67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err="1">
                <a:latin typeface="MetricHPE" panose="020B0503030202060203" pitchFamily="34" charset="0"/>
              </a:endParaRPr>
            </a:p>
          </p:txBody>
        </p:sp>
      </p:gr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7226" y="3733800"/>
            <a:ext cx="697701" cy="406992"/>
          </a:xfrm>
          <a:prstGeom prst="rect">
            <a:avLst/>
          </a:prstGeom>
        </p:spPr>
      </p:pic>
      <p:sp>
        <p:nvSpPr>
          <p:cNvPr id="57" name="TextBox 56"/>
          <p:cNvSpPr txBox="1"/>
          <p:nvPr/>
        </p:nvSpPr>
        <p:spPr>
          <a:xfrm>
            <a:off x="4306307" y="4315895"/>
            <a:ext cx="847220" cy="203901"/>
          </a:xfrm>
          <a:prstGeom prst="rect">
            <a:avLst/>
          </a:prstGeom>
          <a:noFill/>
        </p:spPr>
        <p:txBody>
          <a:bodyPr wrap="none" lIns="0" tIns="0" rIns="0" bIns="0" rtlCol="0" anchor="ctr">
            <a:noAutofit/>
          </a:bodyPr>
          <a:lstStyle/>
          <a:p>
            <a:pPr algn="ctr">
              <a:lnSpc>
                <a:spcPct val="90000"/>
              </a:lnSpc>
            </a:pPr>
            <a:r>
              <a:rPr lang="en-US" sz="1000" dirty="0">
                <a:latin typeface="Times New Roman" panose="02020603050405020304" pitchFamily="18" charset="0"/>
                <a:cs typeface="Times New Roman" panose="02020603050405020304" pitchFamily="18" charset="0"/>
              </a:rPr>
              <a:t>Smart Waste Manag</a:t>
            </a:r>
            <a:r>
              <a:rPr lang="en-US" sz="1000" dirty="0">
                <a:latin typeface="MetricHPE" panose="020B0503030202060203" pitchFamily="34" charset="0"/>
              </a:rPr>
              <a:t>.</a:t>
            </a:r>
          </a:p>
        </p:txBody>
      </p:sp>
      <p:sp>
        <p:nvSpPr>
          <p:cNvPr id="58" name="TextBox 57"/>
          <p:cNvSpPr txBox="1"/>
          <p:nvPr/>
        </p:nvSpPr>
        <p:spPr>
          <a:xfrm>
            <a:off x="5497951" y="4283362"/>
            <a:ext cx="1125706" cy="212438"/>
          </a:xfrm>
          <a:prstGeom prst="rect">
            <a:avLst/>
          </a:prstGeom>
          <a:noFill/>
        </p:spPr>
        <p:txBody>
          <a:bodyPr wrap="none" lIns="0" tIns="0" rIns="0" bIns="0" rtlCol="0" anchor="ctr">
            <a:noAutofit/>
          </a:bodyPr>
          <a:lstStyle/>
          <a:p>
            <a:pPr algn="ctr">
              <a:lnSpc>
                <a:spcPct val="90000"/>
              </a:lnSpc>
            </a:pPr>
            <a:r>
              <a:rPr lang="en-US" sz="1000" dirty="0">
                <a:latin typeface="Times New Roman" panose="02020603050405020304" pitchFamily="18" charset="0"/>
                <a:cs typeface="Times New Roman" panose="02020603050405020304" pitchFamily="18" charset="0"/>
              </a:rPr>
              <a:t>Disaster Management</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2622" y="3733800"/>
            <a:ext cx="697701" cy="406992"/>
          </a:xfrm>
          <a:prstGeom prst="rect">
            <a:avLst/>
          </a:prstGeom>
        </p:spPr>
      </p:pic>
      <p:grpSp>
        <p:nvGrpSpPr>
          <p:cNvPr id="60" name="Group 59"/>
          <p:cNvGrpSpPr/>
          <p:nvPr/>
        </p:nvGrpSpPr>
        <p:grpSpPr>
          <a:xfrm>
            <a:off x="6735894" y="4892031"/>
            <a:ext cx="3152706" cy="1143000"/>
            <a:chOff x="44768" y="3274484"/>
            <a:chExt cx="6883938" cy="2168942"/>
          </a:xfrm>
        </p:grpSpPr>
        <p:pic>
          <p:nvPicPr>
            <p:cNvPr id="61" name="Picture 60" descr="intelligent_buildings-cities_01.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78477" y="3274484"/>
              <a:ext cx="4550229" cy="2168942"/>
            </a:xfrm>
            <a:prstGeom prst="rect">
              <a:avLst/>
            </a:prstGeom>
          </p:spPr>
        </p:pic>
        <p:pic>
          <p:nvPicPr>
            <p:cNvPr id="62" name="Picture 61" descr="streetlight_01.eps"/>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3093" y="4532748"/>
              <a:ext cx="220630" cy="865215"/>
            </a:xfrm>
            <a:prstGeom prst="rect">
              <a:avLst/>
            </a:prstGeom>
          </p:spPr>
        </p:pic>
        <p:pic>
          <p:nvPicPr>
            <p:cNvPr id="63" name="Picture 6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4979" y="4960938"/>
              <a:ext cx="1320587" cy="476934"/>
            </a:xfrm>
            <a:prstGeom prst="rect">
              <a:avLst/>
            </a:prstGeom>
          </p:spPr>
        </p:pic>
        <p:pic>
          <p:nvPicPr>
            <p:cNvPr id="64" name="Picture 63"/>
            <p:cNvPicPr>
              <a:picLocks noChangeAspect="1"/>
            </p:cNvPicPr>
            <p:nvPr/>
          </p:nvPicPr>
          <p:blipFill rotWithShape="1">
            <a:blip r:embed="rId5" cstate="email">
              <a:extLst>
                <a:ext uri="{28A0092B-C50C-407E-A947-70E740481C1C}">
                  <a14:useLocalDpi xmlns:a14="http://schemas.microsoft.com/office/drawing/2010/main"/>
                </a:ext>
              </a:extLst>
            </a:blip>
            <a:srcRect l="46098" t="53088" r="45604" b="32692"/>
            <a:stretch/>
          </p:blipFill>
          <p:spPr>
            <a:xfrm>
              <a:off x="173144" y="4195300"/>
              <a:ext cx="410710" cy="337448"/>
            </a:xfrm>
            <a:prstGeom prst="rect">
              <a:avLst/>
            </a:prstGeom>
          </p:spPr>
        </p:pic>
        <p:pic>
          <p:nvPicPr>
            <p:cNvPr id="65" name="Picture 64"/>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1919548" y="3578448"/>
              <a:ext cx="685800" cy="632110"/>
            </a:xfrm>
            <a:prstGeom prst="rect">
              <a:avLst/>
            </a:prstGeom>
          </p:spPr>
        </p:pic>
        <p:pic>
          <p:nvPicPr>
            <p:cNvPr id="66" name="Picture 65"/>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864564" y="3700088"/>
              <a:ext cx="685800" cy="632110"/>
            </a:xfrm>
            <a:prstGeom prst="rect">
              <a:avLst/>
            </a:prstGeom>
          </p:spPr>
        </p:pic>
        <p:pic>
          <p:nvPicPr>
            <p:cNvPr id="67" name="Picture 66"/>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44768" y="3700088"/>
              <a:ext cx="685800" cy="632110"/>
            </a:xfrm>
            <a:prstGeom prst="rect">
              <a:avLst/>
            </a:prstGeom>
          </p:spPr>
        </p:pic>
        <p:pic>
          <p:nvPicPr>
            <p:cNvPr id="68" name="Picture 67"/>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864564" y="4248947"/>
              <a:ext cx="685800" cy="632110"/>
            </a:xfrm>
            <a:prstGeom prst="rect">
              <a:avLst/>
            </a:prstGeom>
          </p:spPr>
        </p:pic>
        <p:pic>
          <p:nvPicPr>
            <p:cNvPr id="69" name="Picture 68"/>
            <p:cNvPicPr>
              <a:picLocks noChangeAspect="1"/>
            </p:cNvPicPr>
            <p:nvPr/>
          </p:nvPicPr>
          <p:blipFill rotWithShape="1">
            <a:blip r:embed="rId5" cstate="email">
              <a:extLst>
                <a:ext uri="{28A0092B-C50C-407E-A947-70E740481C1C}">
                  <a14:useLocalDpi xmlns:a14="http://schemas.microsoft.com/office/drawing/2010/main"/>
                </a:ext>
              </a:extLst>
            </a:blip>
            <a:srcRect l="46098" t="39466" r="45604" b="44581"/>
            <a:stretch/>
          </p:blipFill>
          <p:spPr>
            <a:xfrm>
              <a:off x="1913507" y="4195300"/>
              <a:ext cx="685800" cy="632110"/>
            </a:xfrm>
            <a:prstGeom prst="rect">
              <a:avLst/>
            </a:prstGeom>
          </p:spPr>
        </p:pic>
        <p:sp>
          <p:nvSpPr>
            <p:cNvPr id="70" name="Rectangle 69"/>
            <p:cNvSpPr/>
            <p:nvPr/>
          </p:nvSpPr>
          <p:spPr bwMode="ltGray">
            <a:xfrm>
              <a:off x="2049513" y="4960938"/>
              <a:ext cx="328964" cy="469495"/>
            </a:xfrm>
            <a:prstGeom prst="rect">
              <a:avLst/>
            </a:prstGeom>
            <a:solidFill>
              <a:schemeClr val="bg1">
                <a:alpha val="67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err="1">
                <a:latin typeface="MetricHPE" panose="020B0503030202060203" pitchFamily="34" charset="0"/>
              </a:endParaRPr>
            </a:p>
          </p:txBody>
        </p:sp>
      </p:grpSp>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82070" y="3707808"/>
            <a:ext cx="697701" cy="406992"/>
          </a:xfrm>
          <a:prstGeom prst="rect">
            <a:avLst/>
          </a:prstGeom>
        </p:spPr>
      </p:pic>
      <p:sp>
        <p:nvSpPr>
          <p:cNvPr id="74" name="TextBox 73"/>
          <p:cNvSpPr txBox="1"/>
          <p:nvPr/>
        </p:nvSpPr>
        <p:spPr>
          <a:xfrm>
            <a:off x="7659106" y="4315895"/>
            <a:ext cx="847220" cy="213553"/>
          </a:xfrm>
          <a:prstGeom prst="rect">
            <a:avLst/>
          </a:prstGeom>
          <a:noFill/>
        </p:spPr>
        <p:txBody>
          <a:bodyPr wrap="none" lIns="0" tIns="0" rIns="0" bIns="0" rtlCol="0" anchor="ctr">
            <a:noAutofit/>
          </a:bodyPr>
          <a:lstStyle/>
          <a:p>
            <a:pPr algn="ctr">
              <a:lnSpc>
                <a:spcPct val="90000"/>
              </a:lnSpc>
            </a:pPr>
            <a:r>
              <a:rPr lang="en-US" sz="1000" dirty="0">
                <a:latin typeface="Times New Roman" panose="02020603050405020304" pitchFamily="18" charset="0"/>
                <a:cs typeface="Times New Roman" panose="02020603050405020304" pitchFamily="18" charset="0"/>
              </a:rPr>
              <a:t>Smart Env Manag</a:t>
            </a:r>
          </a:p>
        </p:txBody>
      </p:sp>
      <p:sp>
        <p:nvSpPr>
          <p:cNvPr id="75" name="TextBox 74"/>
          <p:cNvSpPr txBox="1"/>
          <p:nvPr/>
        </p:nvSpPr>
        <p:spPr>
          <a:xfrm>
            <a:off x="8982580" y="4315895"/>
            <a:ext cx="847220" cy="213553"/>
          </a:xfrm>
          <a:prstGeom prst="rect">
            <a:avLst/>
          </a:prstGeom>
          <a:noFill/>
        </p:spPr>
        <p:txBody>
          <a:bodyPr wrap="none" lIns="0" tIns="0" rIns="0" bIns="0" rtlCol="0" anchor="ctr">
            <a:noAutofit/>
          </a:bodyPr>
          <a:lstStyle/>
          <a:p>
            <a:pPr algn="ctr">
              <a:lnSpc>
                <a:spcPct val="90000"/>
              </a:lnSpc>
            </a:pPr>
            <a:r>
              <a:rPr lang="en-US" sz="1000" dirty="0">
                <a:latin typeface="Times New Roman" panose="02020603050405020304" pitchFamily="18" charset="0"/>
                <a:cs typeface="Times New Roman" panose="02020603050405020304" pitchFamily="18" charset="0"/>
              </a:rPr>
              <a:t>Any Future Integration</a:t>
            </a:r>
          </a:p>
        </p:txBody>
      </p:sp>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15237" y="3707808"/>
            <a:ext cx="697701" cy="406992"/>
          </a:xfrm>
          <a:prstGeom prst="rect">
            <a:avLst/>
          </a:prstGeom>
        </p:spPr>
      </p:pic>
      <p:sp>
        <p:nvSpPr>
          <p:cNvPr id="77" name="Rectangle 76"/>
          <p:cNvSpPr/>
          <p:nvPr/>
        </p:nvSpPr>
        <p:spPr>
          <a:xfrm>
            <a:off x="10671578" y="5376287"/>
            <a:ext cx="1346249" cy="345661"/>
          </a:xfrm>
          <a:prstGeom prst="rect">
            <a:avLst/>
          </a:prstGeom>
          <a:noFill/>
          <a:ln w="28575">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hlinkClick r:id="rId7" action="ppaction://hlinksldjump"/>
              </a:rPr>
              <a:t>Smart City</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78" name="Rectangle 77"/>
          <p:cNvSpPr/>
          <p:nvPr/>
        </p:nvSpPr>
        <p:spPr>
          <a:xfrm>
            <a:off x="10660692" y="4338445"/>
            <a:ext cx="1368019" cy="362702"/>
          </a:xfrm>
          <a:prstGeom prst="rect">
            <a:avLst/>
          </a:prstGeom>
          <a:solidFill>
            <a:schemeClr val="bg1">
              <a:alpha val="60000"/>
            </a:schemeClr>
          </a:solidFill>
          <a:ln w="28575">
            <a:solidFill>
              <a:srgbClr val="7030A0">
                <a:alpha val="9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City Applications</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79" name="Rectangle 78"/>
          <p:cNvSpPr/>
          <p:nvPr/>
        </p:nvSpPr>
        <p:spPr>
          <a:xfrm>
            <a:off x="10671579" y="3607789"/>
            <a:ext cx="1368019" cy="583211"/>
          </a:xfrm>
          <a:prstGeom prst="rect">
            <a:avLst/>
          </a:prstGeom>
          <a:solidFill>
            <a:schemeClr val="bg1">
              <a:alpha val="60000"/>
            </a:schemeClr>
          </a:solidFill>
          <a:ln w="28575">
            <a:solidFill>
              <a:schemeClr val="accent3">
                <a:alpha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City Command interfaces Solution Wise</a:t>
            </a:r>
            <a:endParaRPr lang="en-GB" sz="1200" dirty="0">
              <a:solidFill>
                <a:schemeClr val="tx1"/>
              </a:solidFill>
              <a:latin typeface="Times New Roman" panose="02020603050405020304" pitchFamily="18" charset="0"/>
              <a:cs typeface="Times New Roman" panose="02020603050405020304" pitchFamily="18" charset="0"/>
            </a:endParaRPr>
          </a:p>
        </p:txBody>
      </p:sp>
      <p:pic>
        <p:nvPicPr>
          <p:cNvPr id="80" name="Picture 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09968" y="1039481"/>
            <a:ext cx="4134280" cy="2411661"/>
          </a:xfrm>
          <a:prstGeom prst="rect">
            <a:avLst/>
          </a:prstGeom>
        </p:spPr>
      </p:pic>
      <p:sp>
        <p:nvSpPr>
          <p:cNvPr id="88" name="Rectangle 87"/>
          <p:cNvSpPr/>
          <p:nvPr/>
        </p:nvSpPr>
        <p:spPr>
          <a:xfrm>
            <a:off x="10671581" y="1676400"/>
            <a:ext cx="1368019" cy="571040"/>
          </a:xfrm>
          <a:prstGeom prst="rect">
            <a:avLst/>
          </a:prstGeom>
          <a:noFill/>
          <a:ln w="28575">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hlinkClick r:id="rId8" action="ppaction://hlinksldjump"/>
              </a:rPr>
              <a:t>Integrated Command &amp; Control Center</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04CC4A90-CF0C-C24E-A88D-35B786B5CAD2}"/>
              </a:ext>
            </a:extLst>
          </p:cNvPr>
          <p:cNvSpPr>
            <a:spLocks noGrp="1"/>
          </p:cNvSpPr>
          <p:nvPr>
            <p:ph type="ftr" sz="quarter" idx="11"/>
          </p:nvPr>
        </p:nvSpPr>
        <p:spPr/>
        <p:txBody>
          <a:bodyPr/>
          <a:lstStyle/>
          <a:p>
            <a:r>
              <a:rPr lang="en-IN"/>
              <a:t>Rajan Goel, B.Tech IT</a:t>
            </a:r>
            <a:endParaRPr lang="en-US"/>
          </a:p>
        </p:txBody>
      </p:sp>
      <p:pic>
        <p:nvPicPr>
          <p:cNvPr id="56" name="Picture 55" descr="Related image">
            <a:extLst>
              <a:ext uri="{FF2B5EF4-FFF2-40B4-BE49-F238E27FC236}">
                <a16:creationId xmlns:a16="http://schemas.microsoft.com/office/drawing/2014/main" id="{80D39912-F64A-6A42-917D-2D8004EF056A}"/>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1141243" y="8902"/>
            <a:ext cx="1050758" cy="922200"/>
          </a:xfrm>
          <a:prstGeom prst="rect">
            <a:avLst/>
          </a:prstGeom>
          <a:noFill/>
          <a:ln>
            <a:noFill/>
          </a:ln>
        </p:spPr>
      </p:pic>
      <p:cxnSp>
        <p:nvCxnSpPr>
          <p:cNvPr id="71" name="Straight Connector 70">
            <a:extLst>
              <a:ext uri="{FF2B5EF4-FFF2-40B4-BE49-F238E27FC236}">
                <a16:creationId xmlns:a16="http://schemas.microsoft.com/office/drawing/2014/main" id="{6713A6A7-8FA2-DC47-98F6-C995C02B7644}"/>
              </a:ext>
            </a:extLst>
          </p:cNvPr>
          <p:cNvCxnSpPr/>
          <p:nvPr/>
        </p:nvCxnSpPr>
        <p:spPr>
          <a:xfrm>
            <a:off x="273802" y="924315"/>
            <a:ext cx="116443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6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52597" y="5876173"/>
            <a:ext cx="957269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Easy to Use Fully Integrated  Multi-Monitor Web Console</a:t>
            </a:r>
            <a:endParaRPr lang="en-IN" sz="24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81777" y="5423846"/>
            <a:ext cx="267092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Alert Management</a:t>
            </a:r>
            <a:endParaRPr lang="en-IN" sz="24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20737" y="5433035"/>
            <a:ext cx="341696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Map based Visualization</a:t>
            </a:r>
            <a:endParaRPr lang="en-IN" sz="24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167836" y="5423814"/>
            <a:ext cx="206319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Video Console</a:t>
            </a:r>
            <a:endParaRPr lang="en-IN" sz="2400" b="1" dirty="0">
              <a:latin typeface="Times New Roman" panose="02020603050405020304" pitchFamily="18" charset="0"/>
              <a:cs typeface="Times New Roman" panose="02020603050405020304" pitchFamily="18" charset="0"/>
            </a:endParaRPr>
          </a:p>
        </p:txBody>
      </p:sp>
      <p:cxnSp>
        <p:nvCxnSpPr>
          <p:cNvPr id="12" name="Straight Connector 11"/>
          <p:cNvCxnSpPr/>
          <p:nvPr/>
        </p:nvCxnSpPr>
        <p:spPr>
          <a:xfrm rot="16200000" flipH="1">
            <a:off x="5892532" y="2050852"/>
            <a:ext cx="317514" cy="1"/>
          </a:xfrm>
          <a:prstGeom prst="line">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39616" y="1792789"/>
            <a:ext cx="676875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495600" y="1648773"/>
            <a:ext cx="288032" cy="0"/>
          </a:xfrm>
          <a:prstGeom prst="line">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9234875" y="1648773"/>
            <a:ext cx="288032" cy="0"/>
          </a:xfrm>
          <a:prstGeom prst="line">
            <a:avLst/>
          </a:prstGeom>
          <a:ln w="50800">
            <a:tailEnd type="none"/>
          </a:ln>
        </p:spPr>
        <p:style>
          <a:lnRef idx="1">
            <a:schemeClr val="accent1"/>
          </a:lnRef>
          <a:fillRef idx="0">
            <a:schemeClr val="accent1"/>
          </a:fillRef>
          <a:effectRef idx="0">
            <a:schemeClr val="accent1"/>
          </a:effectRef>
          <a:fontRef idx="minor">
            <a:schemeClr val="tx1"/>
          </a:fontRef>
        </p:style>
      </p:cxnSp>
      <p:pic>
        <p:nvPicPr>
          <p:cNvPr id="21" name="Picture 2" descr="C:\Users\Sanjith\Desktop\New folder (4)\3monitor.png"/>
          <p:cNvPicPr>
            <a:picLocks noChangeAspect="1" noChangeArrowheads="1"/>
          </p:cNvPicPr>
          <p:nvPr/>
        </p:nvPicPr>
        <p:blipFill>
          <a:blip r:embed="rId2" cstate="print"/>
          <a:srcRect/>
          <a:stretch>
            <a:fillRect/>
          </a:stretch>
        </p:blipFill>
        <p:spPr bwMode="auto">
          <a:xfrm>
            <a:off x="238084" y="2277029"/>
            <a:ext cx="11782875" cy="2712868"/>
          </a:xfrm>
          <a:prstGeom prst="rect">
            <a:avLst/>
          </a:prstGeom>
          <a:solidFill>
            <a:schemeClr val="accent2"/>
          </a:solidFill>
        </p:spPr>
      </p:pic>
      <p:grpSp>
        <p:nvGrpSpPr>
          <p:cNvPr id="28" name="Group 18"/>
          <p:cNvGrpSpPr/>
          <p:nvPr/>
        </p:nvGrpSpPr>
        <p:grpSpPr>
          <a:xfrm>
            <a:off x="4589454" y="930883"/>
            <a:ext cx="662554" cy="848928"/>
            <a:chOff x="5329185" y="5048956"/>
            <a:chExt cx="635600" cy="697101"/>
          </a:xfrm>
        </p:grpSpPr>
        <p:sp>
          <p:nvSpPr>
            <p:cNvPr id="46" name="TextBox 45"/>
            <p:cNvSpPr txBox="1"/>
            <p:nvPr/>
          </p:nvSpPr>
          <p:spPr>
            <a:xfrm>
              <a:off x="5329185" y="5518598"/>
              <a:ext cx="635600" cy="227459"/>
            </a:xfrm>
            <a:prstGeom prst="rect">
              <a:avLst/>
            </a:prstGeom>
            <a:noFill/>
          </p:spPr>
          <p:txBody>
            <a:bodyPr wrap="none" rtlCol="0">
              <a:spAutoFit/>
            </a:bodyPr>
            <a:lstStyle/>
            <a:p>
              <a:r>
                <a:rPr lang="en-US" sz="1200" b="1" dirty="0"/>
                <a:t>Parking</a:t>
              </a:r>
            </a:p>
          </p:txBody>
        </p:sp>
        <p:pic>
          <p:nvPicPr>
            <p:cNvPr id="47" name="Picture 2" descr="http://www.freeiconspng.com/uploads/parking-icon-png-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578" y="5048956"/>
              <a:ext cx="387275" cy="3872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19"/>
          <p:cNvGrpSpPr/>
          <p:nvPr/>
        </p:nvGrpSpPr>
        <p:grpSpPr>
          <a:xfrm>
            <a:off x="5201391" y="880731"/>
            <a:ext cx="813043" cy="903839"/>
            <a:chOff x="5972833" y="5007773"/>
            <a:chExt cx="779967" cy="742191"/>
          </a:xfrm>
        </p:grpSpPr>
        <p:sp>
          <p:nvSpPr>
            <p:cNvPr id="44" name="TextBox 43"/>
            <p:cNvSpPr txBox="1"/>
            <p:nvPr/>
          </p:nvSpPr>
          <p:spPr>
            <a:xfrm>
              <a:off x="5972833" y="5522505"/>
              <a:ext cx="779967" cy="227459"/>
            </a:xfrm>
            <a:prstGeom prst="rect">
              <a:avLst/>
            </a:prstGeom>
            <a:noFill/>
          </p:spPr>
          <p:txBody>
            <a:bodyPr wrap="none" rtlCol="0">
              <a:spAutoFit/>
            </a:bodyPr>
            <a:lstStyle/>
            <a:p>
              <a:r>
                <a:rPr lang="en-US" sz="1200" b="1" dirty="0"/>
                <a:t>Electricity</a:t>
              </a:r>
            </a:p>
          </p:txBody>
        </p:sp>
        <p:pic>
          <p:nvPicPr>
            <p:cNvPr id="45" name="Picture 44" descr="https://d30y9cdsu7xlg0.cloudfront.net/png/98504-20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9700" y="5007773"/>
              <a:ext cx="458573" cy="469639"/>
            </a:xfrm>
            <a:prstGeom prst="rect">
              <a:avLst/>
            </a:prstGeom>
            <a:noFill/>
            <a:ln>
              <a:noFill/>
            </a:ln>
          </p:spPr>
        </p:pic>
      </p:grpSp>
      <p:grpSp>
        <p:nvGrpSpPr>
          <p:cNvPr id="30" name="Group 20"/>
          <p:cNvGrpSpPr/>
          <p:nvPr/>
        </p:nvGrpSpPr>
        <p:grpSpPr>
          <a:xfrm>
            <a:off x="5961174" y="950653"/>
            <a:ext cx="651589" cy="832955"/>
            <a:chOff x="6701712" y="5065189"/>
            <a:chExt cx="625081" cy="683984"/>
          </a:xfrm>
        </p:grpSpPr>
        <p:sp>
          <p:nvSpPr>
            <p:cNvPr id="42" name="TextBox 41"/>
            <p:cNvSpPr txBox="1"/>
            <p:nvPr/>
          </p:nvSpPr>
          <p:spPr>
            <a:xfrm>
              <a:off x="6701712" y="5521714"/>
              <a:ext cx="625081" cy="227459"/>
            </a:xfrm>
            <a:prstGeom prst="rect">
              <a:avLst/>
            </a:prstGeom>
            <a:noFill/>
          </p:spPr>
          <p:txBody>
            <a:bodyPr wrap="none" rtlCol="0">
              <a:spAutoFit/>
            </a:bodyPr>
            <a:lstStyle/>
            <a:p>
              <a:r>
                <a:rPr lang="en-US" sz="1200" b="1" dirty="0"/>
                <a:t>Waste  </a:t>
              </a:r>
            </a:p>
          </p:txBody>
        </p:sp>
        <p:pic>
          <p:nvPicPr>
            <p:cNvPr id="43" name="Picture 42" descr="https://irp-cdn.multiscreensite.com/617a3a23/dms3rep/multi/mobile/icon_01-300x300.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7077" y="5065189"/>
              <a:ext cx="390525" cy="390525"/>
            </a:xfrm>
            <a:prstGeom prst="rect">
              <a:avLst/>
            </a:prstGeom>
            <a:noFill/>
            <a:ln>
              <a:noFill/>
            </a:ln>
          </p:spPr>
        </p:pic>
      </p:grpSp>
      <p:grpSp>
        <p:nvGrpSpPr>
          <p:cNvPr id="31" name="Group 21"/>
          <p:cNvGrpSpPr/>
          <p:nvPr/>
        </p:nvGrpSpPr>
        <p:grpSpPr>
          <a:xfrm>
            <a:off x="6609993" y="981081"/>
            <a:ext cx="1135112" cy="798731"/>
            <a:chOff x="7324137" y="5090176"/>
            <a:chExt cx="1088934" cy="655881"/>
          </a:xfrm>
        </p:grpSpPr>
        <p:sp>
          <p:nvSpPr>
            <p:cNvPr id="40" name="TextBox 39"/>
            <p:cNvSpPr txBox="1"/>
            <p:nvPr/>
          </p:nvSpPr>
          <p:spPr>
            <a:xfrm>
              <a:off x="7324137" y="5518598"/>
              <a:ext cx="1088934" cy="227459"/>
            </a:xfrm>
            <a:prstGeom prst="rect">
              <a:avLst/>
            </a:prstGeom>
            <a:noFill/>
          </p:spPr>
          <p:txBody>
            <a:bodyPr wrap="square" rtlCol="0">
              <a:spAutoFit/>
            </a:bodyPr>
            <a:lstStyle/>
            <a:p>
              <a:r>
                <a:rPr lang="en-US" sz="1200" b="1" dirty="0"/>
                <a:t>Environment</a:t>
              </a:r>
            </a:p>
          </p:txBody>
        </p:sp>
        <p:pic>
          <p:nvPicPr>
            <p:cNvPr id="41" name="Picture 4" descr="https://cdn1.iconfinder.com/data/icons/freeline/32/coda_eco_ecology_environment_flower_green_leaf_nature_paper_plant-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09540" y="5090176"/>
              <a:ext cx="367716" cy="3677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22"/>
          <p:cNvGrpSpPr/>
          <p:nvPr/>
        </p:nvGrpSpPr>
        <p:grpSpPr>
          <a:xfrm>
            <a:off x="7631018" y="845397"/>
            <a:ext cx="710451" cy="934418"/>
            <a:chOff x="8303620" y="4978759"/>
            <a:chExt cx="681548" cy="767301"/>
          </a:xfrm>
        </p:grpSpPr>
        <p:sp>
          <p:nvSpPr>
            <p:cNvPr id="38" name="TextBox 37"/>
            <p:cNvSpPr txBox="1"/>
            <p:nvPr/>
          </p:nvSpPr>
          <p:spPr>
            <a:xfrm>
              <a:off x="8303620" y="5518601"/>
              <a:ext cx="681548" cy="227459"/>
            </a:xfrm>
            <a:prstGeom prst="rect">
              <a:avLst/>
            </a:prstGeom>
            <a:noFill/>
          </p:spPr>
          <p:txBody>
            <a:bodyPr wrap="none" rtlCol="0">
              <a:spAutoFit/>
            </a:bodyPr>
            <a:lstStyle/>
            <a:p>
              <a:r>
                <a:rPr lang="en-US" sz="1200" b="1" dirty="0"/>
                <a:t>Building</a:t>
              </a:r>
            </a:p>
          </p:txBody>
        </p:sp>
        <p:pic>
          <p:nvPicPr>
            <p:cNvPr id="39" name="Picture 6" descr="http://downloadicons.net/sites/default/files/commercial-building-icon-68709.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9977" y="4978759"/>
              <a:ext cx="498653" cy="4986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17"/>
          <p:cNvGrpSpPr/>
          <p:nvPr/>
        </p:nvGrpSpPr>
        <p:grpSpPr>
          <a:xfrm>
            <a:off x="3935454" y="893492"/>
            <a:ext cx="574966" cy="872678"/>
            <a:chOff x="4701783" y="5018252"/>
            <a:chExt cx="551574" cy="716603"/>
          </a:xfrm>
        </p:grpSpPr>
        <p:sp>
          <p:nvSpPr>
            <p:cNvPr id="36" name="TextBox 35"/>
            <p:cNvSpPr txBox="1"/>
            <p:nvPr/>
          </p:nvSpPr>
          <p:spPr>
            <a:xfrm>
              <a:off x="4701783" y="5507396"/>
              <a:ext cx="551574" cy="227459"/>
            </a:xfrm>
            <a:prstGeom prst="rect">
              <a:avLst/>
            </a:prstGeom>
            <a:noFill/>
          </p:spPr>
          <p:txBody>
            <a:bodyPr wrap="none" rtlCol="0">
              <a:spAutoFit/>
            </a:bodyPr>
            <a:lstStyle/>
            <a:p>
              <a:r>
                <a:rPr lang="en-US" sz="1200" b="1" dirty="0"/>
                <a:t>Water</a:t>
              </a:r>
            </a:p>
          </p:txBody>
        </p:sp>
        <p:pic>
          <p:nvPicPr>
            <p:cNvPr id="37" name="Picture 36" descr="https://www.bitboat.net/v3/img/faucet.png"/>
            <p:cNvPicPr/>
            <p:nvPr/>
          </p:nvPicPr>
          <p:blipFill>
            <a:blip r:embed="rId8" cstate="print">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754878" y="5018252"/>
              <a:ext cx="443358" cy="517171"/>
            </a:xfrm>
            <a:prstGeom prst="rect">
              <a:avLst/>
            </a:prstGeom>
            <a:noFill/>
          </p:spPr>
        </p:pic>
      </p:grpSp>
      <p:pic>
        <p:nvPicPr>
          <p:cNvPr id="34" name="Picture 6" descr="Image result for security camera icon"/>
          <p:cNvPicPr>
            <a:picLocks noChangeAspect="1" noChangeArrowheads="1"/>
          </p:cNvPicPr>
          <p:nvPr/>
        </p:nvPicPr>
        <p:blipFill>
          <a:blip r:embed="rId10" cstate="print"/>
          <a:srcRect/>
          <a:stretch>
            <a:fillRect/>
          </a:stretch>
        </p:blipFill>
        <p:spPr bwMode="auto">
          <a:xfrm>
            <a:off x="8615109" y="861912"/>
            <a:ext cx="602043" cy="703341"/>
          </a:xfrm>
          <a:prstGeom prst="rect">
            <a:avLst/>
          </a:prstGeom>
          <a:noFill/>
        </p:spPr>
      </p:pic>
      <p:sp>
        <p:nvSpPr>
          <p:cNvPr id="35" name="TextBox 34"/>
          <p:cNvSpPr txBox="1"/>
          <p:nvPr/>
        </p:nvSpPr>
        <p:spPr>
          <a:xfrm>
            <a:off x="8493217" y="1502084"/>
            <a:ext cx="670183" cy="276999"/>
          </a:xfrm>
          <a:prstGeom prst="rect">
            <a:avLst/>
          </a:prstGeom>
          <a:noFill/>
        </p:spPr>
        <p:txBody>
          <a:bodyPr wrap="none" rtlCol="0">
            <a:spAutoFit/>
          </a:bodyPr>
          <a:lstStyle/>
          <a:p>
            <a:r>
              <a:rPr lang="en-US" sz="1200" b="1" dirty="0"/>
              <a:t>Camera</a:t>
            </a:r>
          </a:p>
        </p:txBody>
      </p:sp>
      <p:pic>
        <p:nvPicPr>
          <p:cNvPr id="48" name="Picture 20" descr="Image result for smart pole icon"/>
          <p:cNvPicPr>
            <a:picLocks noChangeAspect="1" noChangeArrowheads="1"/>
          </p:cNvPicPr>
          <p:nvPr/>
        </p:nvPicPr>
        <p:blipFill>
          <a:blip r:embed="rId11"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144924" y="861259"/>
            <a:ext cx="571504" cy="613802"/>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2609837" y="1315024"/>
            <a:ext cx="1174833" cy="461665"/>
          </a:xfrm>
          <a:prstGeom prst="rect">
            <a:avLst/>
          </a:prstGeom>
          <a:noFill/>
        </p:spPr>
        <p:txBody>
          <a:bodyPr wrap="square" rtlCol="0">
            <a:spAutoFit/>
          </a:bodyPr>
          <a:lstStyle/>
          <a:p>
            <a:pPr algn="ctr"/>
            <a:r>
              <a:rPr lang="en-US" sz="1200" b="1" dirty="0"/>
              <a:t>Smart Pole/ </a:t>
            </a:r>
          </a:p>
          <a:p>
            <a:pPr algn="ctr"/>
            <a:r>
              <a:rPr lang="en-US" sz="1200" b="1" dirty="0"/>
              <a:t>Street Light</a:t>
            </a:r>
          </a:p>
        </p:txBody>
      </p:sp>
      <p:sp>
        <p:nvSpPr>
          <p:cNvPr id="50" name="TextBox 49"/>
          <p:cNvSpPr txBox="1"/>
          <p:nvPr/>
        </p:nvSpPr>
        <p:spPr>
          <a:xfrm>
            <a:off x="266565" y="130682"/>
            <a:ext cx="366888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Operator Screen View </a:t>
            </a:r>
            <a:endParaRPr lang="en-IN" sz="2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C23363D-325A-2447-A464-521ACE363FCA}"/>
              </a:ext>
            </a:extLst>
          </p:cNvPr>
          <p:cNvSpPr txBox="1"/>
          <p:nvPr/>
        </p:nvSpPr>
        <p:spPr>
          <a:xfrm>
            <a:off x="11525288" y="6412832"/>
            <a:ext cx="622286" cy="369332"/>
          </a:xfrm>
          <a:prstGeom prst="rect">
            <a:avLst/>
          </a:prstGeom>
          <a:noFill/>
        </p:spPr>
        <p:txBody>
          <a:bodyPr wrap="none" rtlCol="0">
            <a:spAutoFit/>
          </a:bodyPr>
          <a:lstStyle/>
          <a:p>
            <a:r>
              <a:rPr lang="en-US" dirty="0">
                <a:hlinkClick r:id="" action="ppaction://hlinkshowjump?jump=previousslide"/>
              </a:rPr>
              <a:t>Back</a:t>
            </a:r>
            <a:endParaRPr lang="en-US" dirty="0"/>
          </a:p>
        </p:txBody>
      </p:sp>
      <p:sp>
        <p:nvSpPr>
          <p:cNvPr id="3" name="Footer Placeholder 2">
            <a:extLst>
              <a:ext uri="{FF2B5EF4-FFF2-40B4-BE49-F238E27FC236}">
                <a16:creationId xmlns:a16="http://schemas.microsoft.com/office/drawing/2014/main" id="{D512708E-01E0-4F49-B011-8789AD5B0DE0}"/>
              </a:ext>
            </a:extLst>
          </p:cNvPr>
          <p:cNvSpPr>
            <a:spLocks noGrp="1"/>
          </p:cNvSpPr>
          <p:nvPr>
            <p:ph type="ftr" sz="quarter" idx="11"/>
          </p:nvPr>
        </p:nvSpPr>
        <p:spPr/>
        <p:txBody>
          <a:bodyPr/>
          <a:lstStyle/>
          <a:p>
            <a:r>
              <a:rPr lang="en-IN"/>
              <a:t>Rajan Goel, B.Tech IT</a:t>
            </a:r>
            <a:endParaRPr lang="en-US"/>
          </a:p>
        </p:txBody>
      </p:sp>
      <p:pic>
        <p:nvPicPr>
          <p:cNvPr id="52" name="Picture 51" descr="Related image">
            <a:extLst>
              <a:ext uri="{FF2B5EF4-FFF2-40B4-BE49-F238E27FC236}">
                <a16:creationId xmlns:a16="http://schemas.microsoft.com/office/drawing/2014/main" id="{9E5B5893-AAE0-334C-81CB-23FC07E38D52}"/>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11141243" y="8902"/>
            <a:ext cx="1050758" cy="922200"/>
          </a:xfrm>
          <a:prstGeom prst="rect">
            <a:avLst/>
          </a:prstGeom>
          <a:noFill/>
          <a:ln>
            <a:noFill/>
          </a:ln>
        </p:spPr>
      </p:pic>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498E6298-33F6-8C42-ADCC-B6D593029233}"/>
                  </a:ext>
                </a:extLst>
              </p14:cNvPr>
              <p14:cNvContentPartPr/>
              <p14:nvPr/>
            </p14:nvContentPartPr>
            <p14:xfrm>
              <a:off x="390714" y="2377857"/>
              <a:ext cx="709560" cy="100440"/>
            </p14:xfrm>
          </p:contentPart>
        </mc:Choice>
        <mc:Fallback xmlns="">
          <p:pic>
            <p:nvPicPr>
              <p:cNvPr id="11" name="Ink 10">
                <a:extLst>
                  <a:ext uri="{FF2B5EF4-FFF2-40B4-BE49-F238E27FC236}">
                    <a16:creationId xmlns:a16="http://schemas.microsoft.com/office/drawing/2014/main" id="{498E6298-33F6-8C42-ADCC-B6D593029233}"/>
                  </a:ext>
                </a:extLst>
              </p:cNvPr>
              <p:cNvPicPr/>
              <p:nvPr/>
            </p:nvPicPr>
            <p:blipFill>
              <a:blip r:embed="rId14"/>
              <a:stretch>
                <a:fillRect/>
              </a:stretch>
            </p:blipFill>
            <p:spPr>
              <a:xfrm>
                <a:off x="372714" y="2360217"/>
                <a:ext cx="7452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AA836D09-D077-9D4A-BB75-B491456F2B24}"/>
                  </a:ext>
                </a:extLst>
              </p14:cNvPr>
              <p14:cNvContentPartPr/>
              <p14:nvPr/>
            </p14:nvContentPartPr>
            <p14:xfrm>
              <a:off x="4369074" y="2371017"/>
              <a:ext cx="623520" cy="86400"/>
            </p14:xfrm>
          </p:contentPart>
        </mc:Choice>
        <mc:Fallback xmlns="">
          <p:pic>
            <p:nvPicPr>
              <p:cNvPr id="20" name="Ink 19">
                <a:extLst>
                  <a:ext uri="{FF2B5EF4-FFF2-40B4-BE49-F238E27FC236}">
                    <a16:creationId xmlns:a16="http://schemas.microsoft.com/office/drawing/2014/main" id="{AA836D09-D077-9D4A-BB75-B491456F2B24}"/>
                  </a:ext>
                </a:extLst>
              </p:cNvPr>
              <p:cNvPicPr/>
              <p:nvPr/>
            </p:nvPicPr>
            <p:blipFill>
              <a:blip r:embed="rId16"/>
              <a:stretch>
                <a:fillRect/>
              </a:stretch>
            </p:blipFill>
            <p:spPr>
              <a:xfrm>
                <a:off x="4351074" y="2353092"/>
                <a:ext cx="659160" cy="12189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9" name="Ink 58">
                <a:extLst>
                  <a:ext uri="{FF2B5EF4-FFF2-40B4-BE49-F238E27FC236}">
                    <a16:creationId xmlns:a16="http://schemas.microsoft.com/office/drawing/2014/main" id="{C878C4CE-1510-E748-B541-955E8AB531D9}"/>
                  </a:ext>
                </a:extLst>
              </p14:cNvPr>
              <p14:cNvContentPartPr/>
              <p14:nvPr/>
            </p14:nvContentPartPr>
            <p14:xfrm>
              <a:off x="8328354" y="2385777"/>
              <a:ext cx="569880" cy="31680"/>
            </p14:xfrm>
          </p:contentPart>
        </mc:Choice>
        <mc:Fallback xmlns="">
          <p:pic>
            <p:nvPicPr>
              <p:cNvPr id="59" name="Ink 58">
                <a:extLst>
                  <a:ext uri="{FF2B5EF4-FFF2-40B4-BE49-F238E27FC236}">
                    <a16:creationId xmlns:a16="http://schemas.microsoft.com/office/drawing/2014/main" id="{C878C4CE-1510-E748-B541-955E8AB531D9}"/>
                  </a:ext>
                </a:extLst>
              </p:cNvPr>
              <p:cNvPicPr/>
              <p:nvPr/>
            </p:nvPicPr>
            <p:blipFill>
              <a:blip r:embed="rId18"/>
              <a:stretch>
                <a:fillRect/>
              </a:stretch>
            </p:blipFill>
            <p:spPr>
              <a:xfrm>
                <a:off x="8292714" y="2349727"/>
                <a:ext cx="641520" cy="104143"/>
              </a:xfrm>
              <a:prstGeom prst="rect">
                <a:avLst/>
              </a:prstGeom>
            </p:spPr>
          </p:pic>
        </mc:Fallback>
      </mc:AlternateContent>
      <p:cxnSp>
        <p:nvCxnSpPr>
          <p:cNvPr id="53" name="Straight Connector 52">
            <a:extLst>
              <a:ext uri="{FF2B5EF4-FFF2-40B4-BE49-F238E27FC236}">
                <a16:creationId xmlns:a16="http://schemas.microsoft.com/office/drawing/2014/main" id="{494B98D3-60FC-434B-A8BF-B9B008D1F5E3}"/>
              </a:ext>
            </a:extLst>
          </p:cNvPr>
          <p:cNvCxnSpPr>
            <a:cxnSpLocks/>
          </p:cNvCxnSpPr>
          <p:nvPr/>
        </p:nvCxnSpPr>
        <p:spPr>
          <a:xfrm>
            <a:off x="238084" y="842814"/>
            <a:ext cx="112872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032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917</Words>
  <Application>Microsoft Macintosh PowerPoint</Application>
  <PresentationFormat>Widescreen</PresentationFormat>
  <Paragraphs>207</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MetricHPE</vt:lpstr>
      <vt:lpstr>Times New Roman</vt:lpstr>
      <vt:lpstr>Wingdings</vt:lpstr>
      <vt:lpstr>Office Theme</vt:lpstr>
      <vt:lpstr>Industry Internship Report On Smart City ecosystem using IoT  Submitted to:    Amity University Uttar Pradesh, Noida </vt:lpstr>
      <vt:lpstr>TOPICS</vt:lpstr>
      <vt:lpstr>What’s Internet of Things (IoT) </vt:lpstr>
      <vt:lpstr>What’s is Smart City Ecosystem</vt:lpstr>
      <vt:lpstr> How Smart City is different from Normal cities</vt:lpstr>
      <vt:lpstr>PowerPoint Presentation</vt:lpstr>
      <vt:lpstr>Smart Cities Map </vt:lpstr>
      <vt:lpstr>Integrated Command and Control Center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Internship Report On Smart City ecosystem using IoT  Submitted to: Amity University Uttar Pradesh, Noida </dc:title>
  <dc:creator>Microsoft Office User</dc:creator>
  <cp:lastModifiedBy>Microsoft Office User</cp:lastModifiedBy>
  <cp:revision>58</cp:revision>
  <dcterms:created xsi:type="dcterms:W3CDTF">2020-06-08T17:57:54Z</dcterms:created>
  <dcterms:modified xsi:type="dcterms:W3CDTF">2020-06-10T19:18:23Z</dcterms:modified>
</cp:coreProperties>
</file>