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08BA27-3054-4738-9CF0-80798C9BCC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838FD4-7A10-4686-B9BF-7B16A96F9D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9/20/2022 4:42:41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ECCF716-6E9A-4E7A-A83E-645E964F0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6" y="0"/>
            <a:ext cx="11434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2022-09-20T16:42:41Z</dcterms:created>
  <dcterms:modified xsi:type="dcterms:W3CDTF">2022-09-20T16:42:41Z</dcterms:modified>
</cp:coreProperties>
</file>