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7"/>
  </p:notesMasterIdLst>
  <p:handoutMasterIdLst>
    <p:handoutMasterId r:id="rId18"/>
  </p:handoutMasterIdLst>
  <p:sldIdLst>
    <p:sldId id="256" r:id="rId5"/>
    <p:sldId id="271" r:id="rId6"/>
    <p:sldId id="283" r:id="rId7"/>
    <p:sldId id="284" r:id="rId8"/>
    <p:sldId id="279" r:id="rId9"/>
    <p:sldId id="285" r:id="rId10"/>
    <p:sldId id="286" r:id="rId11"/>
    <p:sldId id="287" r:id="rId12"/>
    <p:sldId id="275" r:id="rId13"/>
    <p:sldId id="276"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4"/>
            <p14:sldId id="279"/>
            <p14:sldId id="285"/>
            <p14:sldId id="286"/>
            <p14:sldId id="287"/>
            <p14:sldId id="275"/>
            <p14:sldId id="276"/>
            <p14:sldId id="288"/>
            <p14:sldId id="2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242" autoAdjust="0"/>
  </p:normalViewPr>
  <p:slideViewPr>
    <p:cSldViewPr snapToGrid="0">
      <p:cViewPr varScale="1">
        <p:scale>
          <a:sx n="74" d="100"/>
          <a:sy n="74" d="100"/>
        </p:scale>
        <p:origin x="762"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6/29/2020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6/29/2020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6/29/2020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implemaps.com/data/in-cit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24177"/>
            <a:ext cx="10515600" cy="2387600"/>
          </a:xfrm>
        </p:spPr>
        <p:txBody>
          <a:bodyPr anchor="ctr" anchorCtr="0">
            <a:normAutofit/>
          </a:bodyPr>
          <a:lstStyle/>
          <a:p>
            <a:r>
              <a:rPr lang="en-IN" sz="4800" dirty="0">
                <a:solidFill>
                  <a:schemeClr val="bg1"/>
                </a:solidFill>
              </a:rPr>
              <a:t>Venues/Business Analysis in India</a:t>
            </a:r>
            <a:endParaRPr lang="en-US" sz="4800"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11129520"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Times New Roman" panose="02020603050405020304" pitchFamily="18" charset="0"/>
                <a:cs typeface="Times New Roman" panose="02020603050405020304" pitchFamily="18" charset="0"/>
              </a:rPr>
              <a:t>It will also provide the information about the similar cities where same kind of business can be setup based on the financial cost and other benefits.</a:t>
            </a:r>
          </a:p>
        </p:txBody>
      </p:sp>
      <p:pic>
        <p:nvPicPr>
          <p:cNvPr id="17" name="Picture 16">
            <a:extLst>
              <a:ext uri="{FF2B5EF4-FFF2-40B4-BE49-F238E27FC236}">
                <a16:creationId xmlns:a16="http://schemas.microsoft.com/office/drawing/2014/main" id="{5C7F75AE-1634-400F-922E-E931C5251145}"/>
              </a:ext>
            </a:extLst>
          </p:cNvPr>
          <p:cNvPicPr/>
          <p:nvPr/>
        </p:nvPicPr>
        <p:blipFill>
          <a:blip r:embed="rId2"/>
          <a:stretch>
            <a:fillRect/>
          </a:stretch>
        </p:blipFill>
        <p:spPr>
          <a:xfrm>
            <a:off x="927280" y="2103889"/>
            <a:ext cx="10109914" cy="4041140"/>
          </a:xfrm>
          <a:prstGeom prst="rect">
            <a:avLst/>
          </a:prstGeom>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4645-A514-42B0-91AD-A4210B74C48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C0D68DB-274B-4364-A16C-0970D1182E65}"/>
              </a:ext>
            </a:extLst>
          </p:cNvPr>
          <p:cNvSpPr>
            <a:spLocks noGrp="1"/>
          </p:cNvSpPr>
          <p:nvPr>
            <p:ph sz="quarter" idx="10"/>
          </p:nvPr>
        </p:nvSpPr>
        <p:spPr>
          <a:xfrm>
            <a:off x="539496" y="1435608"/>
            <a:ext cx="10961338" cy="2518206"/>
          </a:xfrm>
        </p:spPr>
        <p:txBody>
          <a:bodyPr>
            <a:normAutofit/>
          </a:bodyPr>
          <a:lstStyle/>
          <a:p>
            <a:r>
              <a:rPr lang="en-IN" sz="1400" dirty="0">
                <a:latin typeface="Times New Roman" panose="02020603050405020304" pitchFamily="18" charset="0"/>
                <a:cs typeface="Times New Roman" panose="02020603050405020304" pitchFamily="18" charset="0"/>
              </a:rPr>
              <a:t>The results it displayed are correct and have been confirmed by the people who want to use it. Here it is specific to Andhra Pradesh, but it can be used to compare two cities, two states etc. It can provide more information about the other cities as well which are a part of India.</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87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D8BF-005B-4D55-8D87-BB9637CC750F}"/>
              </a:ext>
            </a:extLst>
          </p:cNvPr>
          <p:cNvSpPr>
            <a:spLocks noGrp="1"/>
          </p:cNvSpPr>
          <p:nvPr>
            <p:ph type="title"/>
          </p:nvPr>
        </p:nvSpPr>
        <p:spPr>
          <a:xfrm>
            <a:off x="2401523" y="2895042"/>
            <a:ext cx="6877119" cy="640080"/>
          </a:xfrm>
        </p:spPr>
        <p:txBody>
          <a:bodyPr/>
          <a:lstStyle/>
          <a:p>
            <a:pPr algn="ctr"/>
            <a:r>
              <a:rPr lang="en-US" dirty="0"/>
              <a:t>Thank you</a:t>
            </a:r>
            <a:endParaRPr lang="en-IN" dirty="0"/>
          </a:p>
        </p:txBody>
      </p:sp>
    </p:spTree>
    <p:extLst>
      <p:ext uri="{BB962C8B-B14F-4D97-AF65-F5344CB8AC3E}">
        <p14:creationId xmlns:p14="http://schemas.microsoft.com/office/powerpoint/2010/main" val="428916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pPr fontAlgn="base"/>
            <a:r>
              <a:rPr lang="en-IN" b="1" i="1" dirty="0"/>
              <a:t>Introduction</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09" y="1524707"/>
            <a:ext cx="4777365" cy="421926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IN" sz="1600" dirty="0"/>
              <a:t>In today’s world where it is becoming challenging for earning good money from a job. </a:t>
            </a:r>
          </a:p>
          <a:p>
            <a:pPr algn="just" fontAlgn="base"/>
            <a:r>
              <a:rPr lang="en-IN" sz="1600" dirty="0"/>
              <a:t>So, people are mostly thinking of starting a business, but they are always confused and ask me to tell me some solution which can give them some idea about the location and business to start in a location. </a:t>
            </a:r>
          </a:p>
          <a:p>
            <a:pPr algn="just" fontAlgn="base"/>
            <a:r>
              <a:rPr lang="en-IN" sz="1600" dirty="0"/>
              <a:t>This project is about doing a business and strategizing the location and business. Sometimes, it is challenging for the investors to invest the money. It will help in doing the analysis for them and help in taking better business decisions.</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D19C-4AC4-4E6C-8412-80B649B9C11D}"/>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53CD9773-40FC-48D9-93EF-0258025027AA}"/>
              </a:ext>
            </a:extLst>
          </p:cNvPr>
          <p:cNvSpPr>
            <a:spLocks noGrp="1"/>
          </p:cNvSpPr>
          <p:nvPr>
            <p:ph sz="quarter" idx="10"/>
          </p:nvPr>
        </p:nvSpPr>
        <p:spPr>
          <a:xfrm>
            <a:off x="539495" y="1435608"/>
            <a:ext cx="10059817" cy="4527310"/>
          </a:xfrm>
        </p:spPr>
        <p:txBody>
          <a:bodyPr>
            <a:normAutofit/>
          </a:bodyPr>
          <a:lstStyle/>
          <a:p>
            <a:pPr marL="171450" indent="-171450" algn="just" fontAlgn="base">
              <a:buFont typeface="Arial" panose="020B0604020202020204" pitchFamily="34" charset="0"/>
              <a:buChar char="•"/>
            </a:pPr>
            <a:r>
              <a:rPr lang="en-IN" sz="1600" dirty="0"/>
              <a:t>Whenever people are thinking about doing a business it is always challenging to work from scratch and find out a location and the type of business. Most of the time they heard from people about the business and location without doing any analysis which i am afraid to say that people used to fail multiple times only because of this reason.</a:t>
            </a:r>
          </a:p>
          <a:p>
            <a:pPr marL="171450" indent="-171450" algn="just" fontAlgn="base">
              <a:buFont typeface="Arial" panose="020B0604020202020204" pitchFamily="34" charset="0"/>
              <a:buChar char="•"/>
            </a:pPr>
            <a:r>
              <a:rPr lang="en-IN" sz="1600" dirty="0"/>
              <a:t>Nowadays, Investors are looking forward to investing their money in good start-ups which help both to get succeeded but they may take wrong decisions as they don't know the competition in that city or area. This project will give a good insight to all the people who want to explore and study more about the existing businesses along with help them to do analysis first further take any decision.</a:t>
            </a:r>
          </a:p>
          <a:p>
            <a:pPr marL="171450" indent="-171450" algn="just" fontAlgn="base">
              <a:buFont typeface="Arial" panose="020B0604020202020204" pitchFamily="34" charset="0"/>
              <a:buChar char="•"/>
            </a:pPr>
            <a:r>
              <a:rPr lang="en-IN" sz="1600" dirty="0"/>
              <a:t>It will provide the information about the similar cities in an area to determine the same kind of opportunities in different locations.</a:t>
            </a:r>
          </a:p>
          <a:p>
            <a:pPr algn="just"/>
            <a:endParaRPr lang="en-IN" sz="1400" dirty="0"/>
          </a:p>
        </p:txBody>
      </p:sp>
    </p:spTree>
    <p:extLst>
      <p:ext uri="{BB962C8B-B14F-4D97-AF65-F5344CB8AC3E}">
        <p14:creationId xmlns:p14="http://schemas.microsoft.com/office/powerpoint/2010/main" val="378302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1665-5EF6-4070-BFB5-54C067D32F20}"/>
              </a:ext>
            </a:extLst>
          </p:cNvPr>
          <p:cNvSpPr>
            <a:spLocks noGrp="1"/>
          </p:cNvSpPr>
          <p:nvPr>
            <p:ph type="title"/>
          </p:nvPr>
        </p:nvSpPr>
        <p:spPr/>
        <p:txBody>
          <a:bodyPr>
            <a:normAutofit/>
          </a:bodyPr>
          <a:lstStyle/>
          <a:p>
            <a:r>
              <a:rPr lang="en-IN" b="1" i="1" dirty="0"/>
              <a:t>Data section</a:t>
            </a:r>
            <a:endParaRPr lang="en-IN" dirty="0"/>
          </a:p>
        </p:txBody>
      </p:sp>
      <p:sp>
        <p:nvSpPr>
          <p:cNvPr id="3" name="Content Placeholder 2">
            <a:extLst>
              <a:ext uri="{FF2B5EF4-FFF2-40B4-BE49-F238E27FC236}">
                <a16:creationId xmlns:a16="http://schemas.microsoft.com/office/drawing/2014/main" id="{2A11E69B-58E7-4548-BF0C-F7E90B6999C3}"/>
              </a:ext>
            </a:extLst>
          </p:cNvPr>
          <p:cNvSpPr>
            <a:spLocks noGrp="1"/>
          </p:cNvSpPr>
          <p:nvPr>
            <p:ph sz="quarter" idx="10"/>
          </p:nvPr>
        </p:nvSpPr>
        <p:spPr>
          <a:xfrm>
            <a:off x="539496" y="1435608"/>
            <a:ext cx="10987096" cy="4668978"/>
          </a:xfrm>
        </p:spPr>
        <p:txBody>
          <a:bodyPr>
            <a:normAutofit/>
          </a:bodyPr>
          <a:lstStyle/>
          <a:p>
            <a:pPr marL="171450" indent="-171450" algn="just" fontAlgn="base">
              <a:buFont typeface="Arial" panose="020B0604020202020204" pitchFamily="34" charset="0"/>
              <a:buChar char="•"/>
            </a:pPr>
            <a:r>
              <a:rPr lang="en-IN" sz="1600" dirty="0"/>
              <a:t>For this purpose, this project contains the data of India and based on the requirements it will analysis the state and give the result in the form of Data Frames and maps with proper location. Here, one example of state i.e. Andhra Pradesh has been taken. It will generate all the businesses present in Andhra Pradesh state with city information as well.</a:t>
            </a:r>
          </a:p>
          <a:p>
            <a:pPr marL="171450" indent="-171450" algn="just" fontAlgn="base">
              <a:buFont typeface="Arial" panose="020B0604020202020204" pitchFamily="34" charset="0"/>
              <a:buChar char="•"/>
            </a:pPr>
            <a:r>
              <a:rPr lang="en-IN" sz="1600" dirty="0"/>
              <a:t>Data will analyse the top 10 venues/businesses which are present in the respective city and classify them using K-Means algorithm to give the better recommendation of the businesses which a person can think about it. It will prove the complete report about the cities and will help to understand the similar cities in terms of business.</a:t>
            </a:r>
          </a:p>
          <a:p>
            <a:pPr marL="171450" indent="-171450" algn="just">
              <a:buFont typeface="Arial" panose="020B0604020202020204" pitchFamily="34" charset="0"/>
              <a:buChar char="•"/>
            </a:pPr>
            <a:r>
              <a:rPr lang="en-IN" sz="1600" dirty="0"/>
              <a:t>Here, Folium library is used for plotting the maps and Foursquare API is used to get the venues information and extracting the features related to venues. We can explore more on Foursquare API to get the results about the items on a venue along with the ratings and comments etc.</a:t>
            </a:r>
          </a:p>
        </p:txBody>
      </p:sp>
    </p:spTree>
    <p:extLst>
      <p:ext uri="{BB962C8B-B14F-4D97-AF65-F5344CB8AC3E}">
        <p14:creationId xmlns:p14="http://schemas.microsoft.com/office/powerpoint/2010/main" val="46078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IN" b="1" i="1" dirty="0"/>
              <a:t>Methodology</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958188"/>
            <a:ext cx="9272344" cy="6823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IN" sz="1600" dirty="0">
                <a:latin typeface="Times New Roman" panose="02020603050405020304" pitchFamily="18" charset="0"/>
                <a:cs typeface="Times New Roman" panose="02020603050405020304" pitchFamily="18" charset="0"/>
              </a:rPr>
              <a:t>For this project, Data is gathered from </a:t>
            </a:r>
            <a:r>
              <a:rPr lang="en-IN" sz="1600" u="sng" dirty="0">
                <a:latin typeface="Times New Roman" panose="02020603050405020304" pitchFamily="18" charset="0"/>
                <a:cs typeface="Times New Roman" panose="02020603050405020304" pitchFamily="18" charset="0"/>
                <a:hlinkClick r:id="rId2"/>
              </a:rPr>
              <a:t>https://simplemaps.com/data/in-cities</a:t>
            </a:r>
            <a:r>
              <a:rPr lang="en-IN" sz="1600" dirty="0">
                <a:latin typeface="Times New Roman" panose="02020603050405020304" pitchFamily="18" charset="0"/>
                <a:cs typeface="Times New Roman" panose="02020603050405020304" pitchFamily="18" charset="0"/>
              </a:rPr>
              <a:t> which provides the information about the major Cities, States, Population, Latitude and Longitude information of India. </a:t>
            </a:r>
            <a:endParaRPr lang="en-US" sz="16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9452648"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fontAlgn="base"/>
            <a:r>
              <a:rPr lang="en-IN" sz="1600" dirty="0">
                <a:latin typeface="Times New Roman" panose="02020603050405020304" pitchFamily="18" charset="0"/>
                <a:cs typeface="Times New Roman" panose="02020603050405020304" pitchFamily="18" charset="0"/>
              </a:rPr>
              <a:t>Data pre-processing step is done where the data will contain only the useful information’s. Post this step the data is in the below mentioned format.</a:t>
            </a:r>
          </a:p>
        </p:txBody>
      </p:sp>
      <p:grpSp>
        <p:nvGrpSpPr>
          <p:cNvPr id="22" name="Group 21" descr="Small circle with number 3 inside  indicating step 3"/>
          <p:cNvGrpSpPr/>
          <p:nvPr/>
        </p:nvGrpSpPr>
        <p:grpSpPr bwMode="blackWhite">
          <a:xfrm>
            <a:off x="551081" y="4047679"/>
            <a:ext cx="558179" cy="418208"/>
            <a:chOff x="6972955" y="550654"/>
            <a:chExt cx="558179" cy="418208"/>
          </a:xfrm>
        </p:grpSpPr>
        <p:sp>
          <p:nvSpPr>
            <p:cNvPr id="24" name="Oval 23" descr="Small circle"/>
            <p:cNvSpPr/>
            <p:nvPr/>
          </p:nvSpPr>
          <p:spPr bwMode="blackWhite">
            <a:xfrm>
              <a:off x="7041648" y="550654"/>
              <a:ext cx="409838" cy="41820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72955" y="585718"/>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3934170"/>
            <a:ext cx="6001110" cy="106343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fontAlgn="base"/>
            <a:r>
              <a:rPr lang="en-IN" sz="1400" dirty="0">
                <a:latin typeface="Times New Roman" panose="02020603050405020304" pitchFamily="18" charset="0"/>
                <a:cs typeface="Times New Roman" panose="02020603050405020304" pitchFamily="18" charset="0"/>
              </a:rPr>
              <a:t>Data has been displayed in the maps form for better understanding about the location of the business and the distance between them to do better analysis and making good decision.</a:t>
            </a:r>
          </a:p>
        </p:txBody>
      </p:sp>
      <p:pic>
        <p:nvPicPr>
          <p:cNvPr id="26" name="Picture 25">
            <a:extLst>
              <a:ext uri="{FF2B5EF4-FFF2-40B4-BE49-F238E27FC236}">
                <a16:creationId xmlns:a16="http://schemas.microsoft.com/office/drawing/2014/main" id="{81C7A63C-9A8E-4CA0-A777-21F231484DD0}"/>
              </a:ext>
            </a:extLst>
          </p:cNvPr>
          <p:cNvPicPr/>
          <p:nvPr/>
        </p:nvPicPr>
        <p:blipFill>
          <a:blip r:embed="rId3"/>
          <a:stretch>
            <a:fillRect/>
          </a:stretch>
        </p:blipFill>
        <p:spPr>
          <a:xfrm>
            <a:off x="7289443" y="3237558"/>
            <a:ext cx="4642636" cy="3209877"/>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8FAC3B-4222-4B87-89CA-305FC2C3DBC5}"/>
              </a:ext>
            </a:extLst>
          </p:cNvPr>
          <p:cNvPicPr>
            <a:picLocks noGrp="1"/>
          </p:cNvPicPr>
          <p:nvPr>
            <p:ph sz="quarter" idx="10"/>
          </p:nvPr>
        </p:nvPicPr>
        <p:blipFill>
          <a:blip r:embed="rId2"/>
          <a:stretch>
            <a:fillRect/>
          </a:stretch>
        </p:blipFill>
        <p:spPr>
          <a:xfrm>
            <a:off x="539750" y="1519707"/>
            <a:ext cx="10832295" cy="4890237"/>
          </a:xfrm>
          <a:prstGeom prst="rect">
            <a:avLst/>
          </a:prstGeom>
        </p:spPr>
      </p:pic>
    </p:spTree>
    <p:extLst>
      <p:ext uri="{BB962C8B-B14F-4D97-AF65-F5344CB8AC3E}">
        <p14:creationId xmlns:p14="http://schemas.microsoft.com/office/powerpoint/2010/main" val="342690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06B5B-9E34-4D42-B411-BB57CD457A87}"/>
              </a:ext>
            </a:extLst>
          </p:cNvPr>
          <p:cNvSpPr>
            <a:spLocks noGrp="1"/>
          </p:cNvSpPr>
          <p:nvPr>
            <p:ph sz="quarter" idx="10"/>
          </p:nvPr>
        </p:nvSpPr>
        <p:spPr>
          <a:xfrm>
            <a:off x="539495" y="1435608"/>
            <a:ext cx="10716639" cy="805316"/>
          </a:xfrm>
        </p:spPr>
        <p:txBody>
          <a:bodyPr>
            <a:normAutofit fontScale="92500" lnSpcReduction="10000"/>
          </a:bodyPr>
          <a:lstStyle/>
          <a:p>
            <a:r>
              <a:rPr lang="en-IN" sz="1400" dirty="0">
                <a:latin typeface="Times New Roman" panose="02020603050405020304" pitchFamily="18" charset="0"/>
                <a:cs typeface="Times New Roman" panose="02020603050405020304" pitchFamily="18" charset="0"/>
              </a:rPr>
              <a:t>For getting the information about all the businesses, Foursquare API is been used which will give the information about the cities we have and existing venues/business.</a:t>
            </a:r>
          </a:p>
          <a:p>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FC82FB4-C55B-4517-AE7F-5575518BC7BD}"/>
              </a:ext>
            </a:extLst>
          </p:cNvPr>
          <p:cNvPicPr/>
          <p:nvPr/>
        </p:nvPicPr>
        <p:blipFill>
          <a:blip r:embed="rId2"/>
          <a:stretch>
            <a:fillRect/>
          </a:stretch>
        </p:blipFill>
        <p:spPr>
          <a:xfrm>
            <a:off x="2045388" y="2575624"/>
            <a:ext cx="7588009" cy="2846768"/>
          </a:xfrm>
          <a:prstGeom prst="rect">
            <a:avLst/>
          </a:prstGeom>
        </p:spPr>
      </p:pic>
    </p:spTree>
    <p:extLst>
      <p:ext uri="{BB962C8B-B14F-4D97-AF65-F5344CB8AC3E}">
        <p14:creationId xmlns:p14="http://schemas.microsoft.com/office/powerpoint/2010/main" val="517056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4AB06-25BE-4ADA-8E83-1F8235AC7E78}"/>
              </a:ext>
            </a:extLst>
          </p:cNvPr>
          <p:cNvSpPr>
            <a:spLocks noGrp="1"/>
          </p:cNvSpPr>
          <p:nvPr>
            <p:ph sz="quarter" idx="10"/>
          </p:nvPr>
        </p:nvSpPr>
        <p:spPr>
          <a:xfrm>
            <a:off x="539495" y="1435608"/>
            <a:ext cx="10806791" cy="1436381"/>
          </a:xfrm>
        </p:spPr>
        <p:txBody>
          <a:bodyPr>
            <a:normAutofit/>
          </a:bodyPr>
          <a:lstStyle/>
          <a:p>
            <a:r>
              <a:rPr lang="en-IN" sz="1400" dirty="0">
                <a:latin typeface="Times New Roman" panose="02020603050405020304" pitchFamily="18" charset="0"/>
                <a:cs typeface="Times New Roman" panose="02020603050405020304" pitchFamily="18" charset="0"/>
              </a:rPr>
              <a:t>Data is formatted again in a tabular format with the required columns. Later analysis is done on this data using folium map’s and data frames to get the top 10 venues/businesses in a city to compare and take the decision about their similarity </a:t>
            </a:r>
            <a:r>
              <a:rPr lang="en-IN" sz="1600" dirty="0">
                <a:latin typeface="Times New Roman" panose="02020603050405020304" pitchFamily="18" charset="0"/>
                <a:cs typeface="Times New Roman" panose="02020603050405020304" pitchFamily="18" charset="0"/>
              </a:rPr>
              <a:t>and</a:t>
            </a:r>
            <a:r>
              <a:rPr lang="en-IN" sz="1400" dirty="0">
                <a:latin typeface="Times New Roman" panose="02020603050405020304" pitchFamily="18" charset="0"/>
                <a:cs typeface="Times New Roman" panose="02020603050405020304" pitchFamily="18" charset="0"/>
              </a:rPr>
              <a:t> the most commonly used businesses in a city.</a:t>
            </a:r>
          </a:p>
          <a:p>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CA66D71-00FA-41D3-B61A-437735164CD3}"/>
              </a:ext>
            </a:extLst>
          </p:cNvPr>
          <p:cNvPicPr/>
          <p:nvPr/>
        </p:nvPicPr>
        <p:blipFill>
          <a:blip r:embed="rId2"/>
          <a:stretch>
            <a:fillRect/>
          </a:stretch>
        </p:blipFill>
        <p:spPr>
          <a:xfrm>
            <a:off x="867177" y="2570140"/>
            <a:ext cx="10457645" cy="3392778"/>
          </a:xfrm>
          <a:prstGeom prst="rect">
            <a:avLst/>
          </a:prstGeom>
        </p:spPr>
      </p:pic>
    </p:spTree>
    <p:extLst>
      <p:ext uri="{BB962C8B-B14F-4D97-AF65-F5344CB8AC3E}">
        <p14:creationId xmlns:p14="http://schemas.microsoft.com/office/powerpoint/2010/main" val="2466712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fontAlgn="base"/>
            <a:r>
              <a:rPr lang="en-IN" b="1" i="1" dirty="0"/>
              <a:t>Results</a:t>
            </a:r>
          </a:p>
        </p:txBody>
      </p:sp>
      <p:sp>
        <p:nvSpPr>
          <p:cNvPr id="38" name="Content Placeholder 17"/>
          <p:cNvSpPr txBox="1">
            <a:spLocks/>
          </p:cNvSpPr>
          <p:nvPr/>
        </p:nvSpPr>
        <p:spPr>
          <a:xfrm>
            <a:off x="541609" y="1296100"/>
            <a:ext cx="564573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t>Using k-means algorithm and clustering the data is combined and the analysis is done. Using K-means the data is split into 5 clusters. Some cities we are having very few businesses and some of the city are having a good number of businesses. It will provide the complete insight about all of them.</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pic>
        <p:nvPicPr>
          <p:cNvPr id="26" name="Picture 25">
            <a:extLst>
              <a:ext uri="{FF2B5EF4-FFF2-40B4-BE49-F238E27FC236}">
                <a16:creationId xmlns:a16="http://schemas.microsoft.com/office/drawing/2014/main" id="{AFE7C574-F7E3-4DE1-8410-4AF7E0B7CDC1}"/>
              </a:ext>
            </a:extLst>
          </p:cNvPr>
          <p:cNvPicPr/>
          <p:nvPr/>
        </p:nvPicPr>
        <p:blipFill>
          <a:blip r:embed="rId4"/>
          <a:stretch>
            <a:fillRect/>
          </a:stretch>
        </p:blipFill>
        <p:spPr>
          <a:xfrm>
            <a:off x="611856" y="2684016"/>
            <a:ext cx="7012438" cy="3613752"/>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670225-786D-4D35-95D2-EE23BCCC822D}" vid="{047B070F-071F-4F7E-B21E-00157DBF8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ED6A94-6CEC-4690-B5D0-3E831BCC769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68F36FF-D6F8-4F25-B1D6-7893F2294B63}">
  <ds:schemaRefs>
    <ds:schemaRef ds:uri="http://schemas.microsoft.com/sharepoint/v3/contenttype/forms"/>
  </ds:schemaRefs>
</ds:datastoreItem>
</file>

<file path=customXml/itemProps3.xml><?xml version="1.0" encoding="utf-8"?>
<ds:datastoreItem xmlns:ds="http://schemas.openxmlformats.org/officeDocument/2006/customXml" ds:itemID="{E60B3179-FCE1-482B-B473-8B7BB6F9AC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768</Words>
  <Application>Microsoft Office PowerPoint</Application>
  <PresentationFormat>Widescreen</PresentationFormat>
  <Paragraphs>32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UI</vt:lpstr>
      <vt:lpstr>Segoe UI Light</vt:lpstr>
      <vt:lpstr>Segoe UI Semibold</vt:lpstr>
      <vt:lpstr>Times New Roman</vt:lpstr>
      <vt:lpstr>WelcomeDoc</vt:lpstr>
      <vt:lpstr>Venues/Business Analysis in India</vt:lpstr>
      <vt:lpstr>Introduction</vt:lpstr>
      <vt:lpstr>Business Problem</vt:lpstr>
      <vt:lpstr>Data section</vt:lpstr>
      <vt:lpstr>Methodology</vt:lpstr>
      <vt:lpstr>PowerPoint Presentation</vt:lpstr>
      <vt:lpstr>PowerPoint Presentation</vt:lpstr>
      <vt:lpstr>PowerPoint Presentation</vt:lpstr>
      <vt:lpstr>Results</vt:lpstr>
      <vt:lpstr>Explore without leaving your slides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2020-06-29T16:11:05Z</dcterms:created>
  <dcterms:modified xsi:type="dcterms:W3CDTF">2020-06-29T16:27:23Z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