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D3D3"/>
    <a:srgbClr val="F3C910"/>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snapToObjects="1">
      <p:cViewPr varScale="1">
        <p:scale>
          <a:sx n="72" d="100"/>
          <a:sy n="72" d="100"/>
        </p:scale>
        <p:origin x="202" y="6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7A8F40-15E3-43D3-A51C-E1B1E6AF2EA5}" type="datetimeFigureOut">
              <a:rPr lang="en-US" smtClean="0"/>
              <a:t>17-Jun-24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B724D0-13DD-4501-89ED-8664BFF01C56}" type="slidenum">
              <a:rPr lang="en-US" smtClean="0"/>
              <a:t>‹#›</a:t>
            </a:fld>
            <a:endParaRPr lang="en-US"/>
          </a:p>
        </p:txBody>
      </p:sp>
    </p:spTree>
    <p:extLst>
      <p:ext uri="{BB962C8B-B14F-4D97-AF65-F5344CB8AC3E}">
        <p14:creationId xmlns:p14="http://schemas.microsoft.com/office/powerpoint/2010/main" val="153414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Pizza Sales Dashboard</a:t>
            </a:r>
            <a:endParaRPr dirty="0"/>
          </a:p>
          <a:p>
            <a:r>
              <a:rPr b="0" dirty="0"/>
              <a:t>No alt text provided</a:t>
            </a:r>
            <a:endParaRPr dirty="0"/>
          </a:p>
          <a:p>
            <a:endParaRPr dirty="0"/>
          </a:p>
          <a:p>
            <a:r>
              <a:rPr b="1" dirty="0"/>
              <a:t>Pizza Category</a:t>
            </a:r>
            <a:endParaRPr dirty="0"/>
          </a:p>
          <a:p>
            <a:r>
              <a:rPr b="0" dirty="0"/>
              <a:t>No alt text provided</a:t>
            </a:r>
            <a:endParaRPr dirty="0"/>
          </a:p>
          <a:p>
            <a:endParaRPr dirty="0"/>
          </a:p>
          <a:p>
            <a:r>
              <a:rPr b="1" dirty="0"/>
              <a:t>Pizza Name</a:t>
            </a:r>
            <a:endParaRPr dirty="0"/>
          </a:p>
          <a:p>
            <a:r>
              <a:rPr b="0" dirty="0"/>
              <a:t>No alt text provided</a:t>
            </a:r>
            <a:endParaRPr dirty="0"/>
          </a:p>
          <a:p>
            <a:endParaRPr dirty="0"/>
          </a:p>
          <a:p>
            <a:r>
              <a:rPr b="1" dirty="0"/>
              <a:t>Pizza Size</a:t>
            </a:r>
            <a:endParaRPr dirty="0"/>
          </a:p>
          <a:p>
            <a:r>
              <a:rPr b="0" dirty="0"/>
              <a:t>No alt text provided</a:t>
            </a:r>
            <a:endParaRPr dirty="0"/>
          </a:p>
          <a:p>
            <a:endParaRPr dirty="0"/>
          </a:p>
          <a:p>
            <a:r>
              <a:rPr b="1" dirty="0"/>
              <a:t>Week Day </a:t>
            </a:r>
            <a:endParaRPr dirty="0"/>
          </a:p>
          <a:p>
            <a:r>
              <a:rPr b="0" dirty="0"/>
              <a:t>No alt text provided</a:t>
            </a:r>
            <a:endParaRPr dirty="0"/>
          </a:p>
          <a:p>
            <a:endParaRPr dirty="0"/>
          </a:p>
          <a:p>
            <a:r>
              <a:rPr b="1" dirty="0"/>
              <a:t>Pizza Generating lowest Revenue</a:t>
            </a:r>
            <a:endParaRPr dirty="0"/>
          </a:p>
          <a:p>
            <a:r>
              <a:rPr b="0" dirty="0"/>
              <a:t>No alt text provided</a:t>
            </a:r>
            <a:endParaRPr dirty="0"/>
          </a:p>
          <a:p>
            <a:endParaRPr dirty="0"/>
          </a:p>
          <a:p>
            <a:r>
              <a:rPr b="1" dirty="0"/>
              <a:t>Pizza Generating highest Revenue</a:t>
            </a:r>
            <a:endParaRPr dirty="0"/>
          </a:p>
          <a:p>
            <a:r>
              <a:rPr b="0" dirty="0"/>
              <a:t>No alt text provided</a:t>
            </a:r>
            <a:endParaRPr dirty="0"/>
          </a:p>
          <a:p>
            <a:endParaRPr dirty="0"/>
          </a:p>
          <a:p>
            <a:r>
              <a:rPr b="1" dirty="0"/>
              <a:t>Total orders by Quarter</a:t>
            </a:r>
            <a:endParaRPr dirty="0"/>
          </a:p>
          <a:p>
            <a:r>
              <a:rPr b="0" dirty="0"/>
              <a:t>No alt text provided</a:t>
            </a:r>
            <a:endParaRPr dirty="0"/>
          </a:p>
          <a:p>
            <a:endParaRPr dirty="0"/>
          </a:p>
          <a:p>
            <a:r>
              <a:rPr b="1" dirty="0"/>
              <a:t>lineChart</a:t>
            </a:r>
            <a:endParaRPr dirty="0"/>
          </a:p>
          <a:p>
            <a:r>
              <a:rPr b="0" dirty="0"/>
              <a:t>No alt text provided</a:t>
            </a:r>
            <a:endParaRPr dirty="0"/>
          </a:p>
          <a:p>
            <a:endParaRPr dirty="0"/>
          </a:p>
          <a:p>
            <a:r>
              <a:rPr b="1" dirty="0"/>
              <a:t>Total Revenue by Month</a:t>
            </a:r>
            <a:endParaRPr dirty="0"/>
          </a:p>
          <a:p>
            <a:r>
              <a:rPr b="0" dirty="0"/>
              <a:t>No alt text provided</a:t>
            </a:r>
            <a:endParaRPr dirty="0"/>
          </a:p>
          <a:p>
            <a:endParaRPr dirty="0"/>
          </a:p>
          <a:p>
            <a:r>
              <a:rPr b="1" dirty="0"/>
              <a:t>Total orders by Month</a:t>
            </a:r>
            <a:endParaRPr dirty="0"/>
          </a:p>
          <a:p>
            <a:r>
              <a:rPr b="0" dirty="0"/>
              <a:t>No alt text provided</a:t>
            </a:r>
            <a:endParaRPr dirty="0"/>
          </a:p>
          <a:p>
            <a:endParaRPr dirty="0"/>
          </a:p>
          <a:p>
            <a:r>
              <a:rPr b="1" dirty="0"/>
              <a:t>Avg Order value by Month</a:t>
            </a:r>
            <a:endParaRPr dirty="0"/>
          </a:p>
          <a:p>
            <a:r>
              <a:rPr b="0" dirty="0"/>
              <a:t>No alt text provided</a:t>
            </a:r>
            <a:endParaRPr dirty="0"/>
          </a:p>
          <a:p>
            <a:endParaRPr dirty="0"/>
          </a:p>
          <a:p>
            <a:r>
              <a:rPr b="1" dirty="0"/>
              <a:t>Navigation to Pages</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Quantity per Order by Month</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Pizaa Sales Analysis</a:t>
            </a:r>
            <a:endParaRPr dirty="0"/>
          </a:p>
          <a:p>
            <a:r>
              <a:rPr b="0" dirty="0"/>
              <a:t>No alt text provided</a:t>
            </a:r>
            <a:endParaRPr dirty="0"/>
          </a:p>
          <a:p>
            <a:endParaRPr dirty="0"/>
          </a:p>
          <a:p>
            <a:r>
              <a:rPr b="1" dirty="0"/>
              <a:t>Top 5 Pizza by Revenue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Top 5 Pizza by Order</a:t>
            </a:r>
            <a:endParaRPr dirty="0"/>
          </a:p>
          <a:p>
            <a:r>
              <a:rPr b="0" dirty="0"/>
              <a:t>No alt text provided</a:t>
            </a:r>
            <a:endParaRPr dirty="0"/>
          </a:p>
          <a:p>
            <a:endParaRPr dirty="0"/>
          </a:p>
          <a:p>
            <a:r>
              <a:rPr b="1" dirty="0"/>
              <a:t>Bottom 5 Pizza by Order</a:t>
            </a:r>
            <a:endParaRPr dirty="0"/>
          </a:p>
          <a:p>
            <a:r>
              <a:rPr b="0" dirty="0"/>
              <a:t>No alt text provided</a:t>
            </a:r>
            <a:endParaRPr dirty="0"/>
          </a:p>
          <a:p>
            <a:endParaRPr dirty="0"/>
          </a:p>
          <a:p>
            <a:r>
              <a:rPr b="1" dirty="0"/>
              <a:t>Bottom 5 Pizza by Revenue</a:t>
            </a:r>
            <a:endParaRPr dirty="0"/>
          </a:p>
          <a:p>
            <a:r>
              <a:rPr b="0" dirty="0"/>
              <a:t>No alt text provided</a:t>
            </a:r>
            <a:endParaRPr dirty="0"/>
          </a:p>
          <a:p>
            <a:endParaRPr dirty="0"/>
          </a:p>
          <a:p>
            <a:r>
              <a:rPr b="1" dirty="0"/>
              <a:t>Most Ordered Category</a:t>
            </a:r>
            <a:endParaRPr dirty="0"/>
          </a:p>
          <a:p>
            <a:r>
              <a:rPr b="0" dirty="0"/>
              <a:t>No alt text provided</a:t>
            </a:r>
            <a:endParaRPr dirty="0"/>
          </a:p>
          <a:p>
            <a:endParaRPr dirty="0"/>
          </a:p>
          <a:p>
            <a:r>
              <a:rPr b="1" dirty="0"/>
              <a:t>Least Ordered Category</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Most sold Pizza size</a:t>
            </a:r>
            <a:endParaRPr dirty="0"/>
          </a:p>
          <a:p>
            <a:r>
              <a:rPr b="0" dirty="0"/>
              <a:t>No alt text provided</a:t>
            </a:r>
            <a:endParaRPr dirty="0"/>
          </a:p>
          <a:p>
            <a:endParaRPr dirty="0"/>
          </a:p>
          <a:p>
            <a:r>
              <a:rPr b="1" dirty="0"/>
              <a:t>Most loved Pizza</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Revenues &amp; Orders Analysis</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lineChart</a:t>
            </a:r>
            <a:endParaRPr dirty="0"/>
          </a:p>
          <a:p>
            <a:r>
              <a:rPr b="0" dirty="0"/>
              <a:t>No alt text provided</a:t>
            </a:r>
            <a:endParaRPr dirty="0"/>
          </a:p>
          <a:p>
            <a:endParaRPr dirty="0"/>
          </a:p>
          <a:p>
            <a:r>
              <a:rPr b="1" dirty="0"/>
              <a:t>Total Revenue by Month</a:t>
            </a:r>
            <a:endParaRPr dirty="0"/>
          </a:p>
          <a:p>
            <a:r>
              <a:rPr b="0" dirty="0"/>
              <a:t>No alt text provided</a:t>
            </a:r>
            <a:endParaRPr dirty="0"/>
          </a:p>
          <a:p>
            <a:endParaRPr dirty="0"/>
          </a:p>
          <a:p>
            <a:r>
              <a:rPr b="1" dirty="0"/>
              <a:t>Total Revenue by Day</a:t>
            </a:r>
            <a:endParaRPr dirty="0"/>
          </a:p>
          <a:p>
            <a:r>
              <a:rPr b="0" dirty="0"/>
              <a:t>No alt text provided</a:t>
            </a:r>
            <a:endParaRPr dirty="0"/>
          </a:p>
          <a:p>
            <a:endParaRPr dirty="0"/>
          </a:p>
          <a:p>
            <a:r>
              <a:rPr b="1" dirty="0"/>
              <a:t>Total Revenue by Pizza Name</a:t>
            </a:r>
            <a:endParaRPr dirty="0"/>
          </a:p>
          <a:p>
            <a:r>
              <a:rPr b="0" dirty="0"/>
              <a:t>No alt text provided</a:t>
            </a:r>
            <a:endParaRPr dirty="0"/>
          </a:p>
          <a:p>
            <a:endParaRPr dirty="0"/>
          </a:p>
          <a:p>
            <a:r>
              <a:rPr b="1" dirty="0"/>
              <a:t>Total Revenue by Category</a:t>
            </a:r>
            <a:endParaRPr dirty="0"/>
          </a:p>
          <a:p>
            <a:r>
              <a:rPr b="0" dirty="0"/>
              <a:t>No alt text provided</a:t>
            </a:r>
            <a:endParaRPr dirty="0"/>
          </a:p>
          <a:p>
            <a:endParaRPr dirty="0"/>
          </a:p>
          <a:p>
            <a:r>
              <a:rPr b="1" dirty="0"/>
              <a:t>Total Revenue</a:t>
            </a:r>
            <a:endParaRPr dirty="0"/>
          </a:p>
          <a:p>
            <a:r>
              <a:rPr b="0" dirty="0"/>
              <a:t>No alt text provided</a:t>
            </a:r>
            <a:endParaRPr dirty="0"/>
          </a:p>
          <a:p>
            <a:endParaRPr dirty="0"/>
          </a:p>
          <a:p>
            <a:r>
              <a:rPr b="1" dirty="0"/>
              <a:t>Avg Revenue Per Order</a:t>
            </a:r>
            <a:endParaRPr dirty="0"/>
          </a:p>
          <a:p>
            <a:r>
              <a:rPr b="0" dirty="0"/>
              <a:t>No alt text provided</a:t>
            </a:r>
            <a:endParaRPr dirty="0"/>
          </a:p>
          <a:p>
            <a:endParaRPr dirty="0"/>
          </a:p>
          <a:p>
            <a:r>
              <a:rPr b="1" dirty="0"/>
              <a:t>Total Orders</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Orders by Time Analysis</a:t>
            </a:r>
            <a:endParaRPr dirty="0"/>
          </a:p>
          <a:p>
            <a:r>
              <a:rPr b="0" dirty="0"/>
              <a:t>No alt text provided</a:t>
            </a:r>
            <a:endParaRPr dirty="0"/>
          </a:p>
          <a:p>
            <a:endParaRPr dirty="0"/>
          </a:p>
          <a:p>
            <a:r>
              <a:rPr b="1" dirty="0"/>
              <a:t>Total orders by Quarter</a:t>
            </a:r>
            <a:endParaRPr dirty="0"/>
          </a:p>
          <a:p>
            <a:r>
              <a:rPr b="0" dirty="0"/>
              <a:t>No alt text provided</a:t>
            </a:r>
            <a:endParaRPr dirty="0"/>
          </a:p>
          <a:p>
            <a:endParaRPr dirty="0"/>
          </a:p>
          <a:p>
            <a:r>
              <a:rPr b="1" dirty="0"/>
              <a:t>Total orders by Month</a:t>
            </a:r>
            <a:endParaRPr dirty="0"/>
          </a:p>
          <a:p>
            <a:r>
              <a:rPr b="0" dirty="0"/>
              <a:t>No alt text provided</a:t>
            </a:r>
            <a:endParaRPr dirty="0"/>
          </a:p>
          <a:p>
            <a:endParaRPr dirty="0"/>
          </a:p>
          <a:p>
            <a:r>
              <a:rPr b="1" dirty="0"/>
              <a:t>Total Order by Day</a:t>
            </a:r>
            <a:endParaRPr dirty="0"/>
          </a:p>
          <a:p>
            <a:r>
              <a:rPr b="0" dirty="0"/>
              <a:t>No alt text provided</a:t>
            </a:r>
            <a:endParaRPr dirty="0"/>
          </a:p>
          <a:p>
            <a:endParaRPr dirty="0"/>
          </a:p>
          <a:p>
            <a:r>
              <a:rPr b="1" dirty="0"/>
              <a:t>Total Orders</a:t>
            </a:r>
            <a:endParaRPr dirty="0"/>
          </a:p>
          <a:p>
            <a:r>
              <a:rPr b="0" dirty="0"/>
              <a:t>No alt text provided</a:t>
            </a:r>
            <a:endParaRPr dirty="0"/>
          </a:p>
          <a:p>
            <a:endParaRPr dirty="0"/>
          </a:p>
          <a:p>
            <a:r>
              <a:rPr b="1" dirty="0"/>
              <a:t>Total orders by Week Day</a:t>
            </a:r>
            <a:endParaRPr dirty="0"/>
          </a:p>
          <a:p>
            <a:r>
              <a:rPr b="0" dirty="0"/>
              <a:t>No alt text provided</a:t>
            </a:r>
            <a:endParaRPr dirty="0"/>
          </a:p>
          <a:p>
            <a:endParaRPr dirty="0"/>
          </a:p>
          <a:p>
            <a:r>
              <a:rPr b="1" dirty="0"/>
              <a:t>Orders Per Day</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Peak Days &amp; Season Analysis</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Peak Days &amp; Hour</a:t>
            </a:r>
            <a:endParaRPr dirty="0"/>
          </a:p>
          <a:p>
            <a:r>
              <a:rPr b="0" dirty="0"/>
              <a:t>No alt text provided</a:t>
            </a:r>
            <a:endParaRPr dirty="0"/>
          </a:p>
          <a:p>
            <a:endParaRPr dirty="0"/>
          </a:p>
          <a:p>
            <a:r>
              <a:rPr b="1" dirty="0"/>
              <a:t>Season having most Orders</a:t>
            </a:r>
            <a:endParaRPr dirty="0"/>
          </a:p>
          <a:p>
            <a:r>
              <a:rPr b="0" dirty="0"/>
              <a:t>No alt text provided</a:t>
            </a:r>
            <a:endParaRPr dirty="0"/>
          </a:p>
          <a:p>
            <a:endParaRPr dirty="0"/>
          </a:p>
          <a:p>
            <a:r>
              <a:rPr b="1" dirty="0"/>
              <a:t>Season having highest Revenue</a:t>
            </a:r>
            <a:endParaRPr dirty="0"/>
          </a:p>
          <a:p>
            <a:r>
              <a:rPr b="0" dirty="0"/>
              <a:t>No alt text provided</a:t>
            </a:r>
            <a:endParaRPr dirty="0"/>
          </a:p>
          <a:p>
            <a:endParaRPr dirty="0"/>
          </a:p>
          <a:p>
            <a:r>
              <a:rPr b="1" dirty="0"/>
              <a:t>Season having least Orders</a:t>
            </a:r>
            <a:endParaRPr dirty="0"/>
          </a:p>
          <a:p>
            <a:r>
              <a:rPr b="0" dirty="0"/>
              <a:t>No alt text provided</a:t>
            </a:r>
            <a:endParaRPr dirty="0"/>
          </a:p>
          <a:p>
            <a:endParaRPr dirty="0"/>
          </a:p>
          <a:p>
            <a:r>
              <a:rPr b="1" dirty="0"/>
              <a:t>Season having lowest Revenue</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17-Jun-24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17-Jun-24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17-Jun-24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17-Jun-24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17-Jun-24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17-Jun-24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17-Jun-24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17-Jun-24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17-Jun-24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17-Jun-24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17-Jun-24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17-Jun-24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99b8e1d4-b5ed-4da8-a877-2fe861a6830d?pbi_source=PowerPoint"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99b8e1d4-b5ed-4da8-a877-2fe861a6830d/?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99b8e1d4-b5ed-4da8-a877-2fe861a6830d/?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groups/me/reports/99b8e1d4-b5ed-4da8-a877-2fe861a6830d/?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hyperlink" Target="https://app.powerbi.com/groups/me/reports/99b8e1d4-b5ed-4da8-a877-2fe861a6830d/?pbi_source=PowerPoint"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hyperlink" Target="https://app.powerbi.com/groups/me/reports/99b8e1d4-b5ed-4da8-a877-2fe861a6830d/?pbi_source=PowerPoint"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ln>
            <a:noFill/>
          </a:ln>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Pizza Dashboard</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rId3"/>
              </a:rPr>
              <a:t>View in Power BI</a:t>
            </a:r>
            <a:endParaRPr lang="en-US" dirty="0">
              <a:solidFill>
                <a:schemeClr val="bg1"/>
              </a:solidFill>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
        <p:nvSpPr>
          <p:cNvPr id="2" name="TextBox 1">
            <a:extLst>
              <a:ext uri="{FF2B5EF4-FFF2-40B4-BE49-F238E27FC236}">
                <a16:creationId xmlns:a16="http://schemas.microsoft.com/office/drawing/2014/main" id="{9F197944-21DA-2AD7-EE2E-9FDBA7EB2779}"/>
              </a:ext>
            </a:extLst>
          </p:cNvPr>
          <p:cNvSpPr txBox="1"/>
          <p:nvPr/>
        </p:nvSpPr>
        <p:spPr>
          <a:xfrm>
            <a:off x="863008" y="5420457"/>
            <a:ext cx="2746785" cy="492443"/>
          </a:xfrm>
          <a:prstGeom prst="rect">
            <a:avLst/>
          </a:prstGeom>
          <a:noFill/>
        </p:spPr>
        <p:txBody>
          <a:bodyPr wrap="square" rtlCol="0">
            <a:spAutoFit/>
          </a:bodyPr>
          <a:lstStyle/>
          <a:p>
            <a:r>
              <a:rPr lang="en-US" sz="1600" b="1" i="0" dirty="0">
                <a:solidFill>
                  <a:schemeClr val="bg1"/>
                </a:solidFill>
                <a:latin typeface="Segoe UI Semibold" charset="0"/>
                <a:ea typeface="Segoe UI Semibold" charset="0"/>
                <a:cs typeface="Segoe UI Semibold" charset="0"/>
              </a:rPr>
              <a:t>Prepared By: Rajan Patel</a:t>
            </a:r>
          </a:p>
          <a:p>
            <a:endParaRPr lang="en-US" sz="900" b="1" i="0" dirty="0">
              <a:solidFill>
                <a:schemeClr val="bg1"/>
              </a:solidFill>
              <a:latin typeface="Segoe UI Semibold" charset="0"/>
              <a:ea typeface="Segoe UI Semibold" charset="0"/>
              <a:cs typeface="Segoe UI Semibold" charset="0"/>
            </a:endParaRPr>
          </a:p>
        </p:txBody>
      </p:sp>
      <p:pic>
        <p:nvPicPr>
          <p:cNvPr id="4" name="Picture 3">
            <a:extLst>
              <a:ext uri="{FF2B5EF4-FFF2-40B4-BE49-F238E27FC236}">
                <a16:creationId xmlns:a16="http://schemas.microsoft.com/office/drawing/2014/main" id="{536B80D5-890F-F98F-833C-F23CEA765D3B}"/>
              </a:ext>
            </a:extLst>
          </p:cNvPr>
          <p:cNvPicPr>
            <a:picLocks noChangeAspect="1"/>
          </p:cNvPicPr>
          <p:nvPr/>
        </p:nvPicPr>
        <p:blipFill>
          <a:blip r:embed="rId6"/>
          <a:stretch>
            <a:fillRect/>
          </a:stretch>
        </p:blipFill>
        <p:spPr>
          <a:xfrm>
            <a:off x="0" y="0"/>
            <a:ext cx="12192000" cy="6858000"/>
          </a:xfrm>
          <a:prstGeom prst="rect">
            <a:avLst/>
          </a:prstGeom>
        </p:spPr>
      </p:pic>
      <p:pic>
        <p:nvPicPr>
          <p:cNvPr id="5" name="Picture 4">
            <a:extLst>
              <a:ext uri="{FF2B5EF4-FFF2-40B4-BE49-F238E27FC236}">
                <a16:creationId xmlns:a16="http://schemas.microsoft.com/office/drawing/2014/main" id="{25DDE640-79E7-7D54-2D59-A2F492561FBF}"/>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l="32510"/>
          <a:stretch/>
        </p:blipFill>
        <p:spPr>
          <a:xfrm>
            <a:off x="-100311" y="3760288"/>
            <a:ext cx="3724538" cy="3104241"/>
          </a:xfrm>
          <a:prstGeom prst="rect">
            <a:avLst/>
          </a:prstGeom>
          <a:ln>
            <a:noFill/>
          </a:ln>
        </p:spPr>
      </p:pic>
      <p:sp>
        <p:nvSpPr>
          <p:cNvPr id="6" name="Title 1">
            <a:extLst>
              <a:ext uri="{FF2B5EF4-FFF2-40B4-BE49-F238E27FC236}">
                <a16:creationId xmlns:a16="http://schemas.microsoft.com/office/drawing/2014/main" id="{C1E45F99-3082-48A4-9EDA-C404BF9CBC9F}"/>
              </a:ext>
            </a:extLst>
          </p:cNvPr>
          <p:cNvSpPr txBox="1">
            <a:spLocks/>
          </p:cNvSpPr>
          <p:nvPr/>
        </p:nvSpPr>
        <p:spPr>
          <a:xfrm>
            <a:off x="810583" y="1326285"/>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lnSpcReduction="1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algn="l">
              <a:defRPr/>
            </a:pPr>
            <a:r>
              <a:rPr lang="en-US" b="1" dirty="0">
                <a:solidFill>
                  <a:srgbClr val="FF0000"/>
                </a:solidFill>
              </a:rPr>
              <a:t>Pizza Sales Analysis</a:t>
            </a:r>
          </a:p>
        </p:txBody>
      </p:sp>
      <p:sp>
        <p:nvSpPr>
          <p:cNvPr id="7" name="Text Placeholder 2">
            <a:extLst>
              <a:ext uri="{FF2B5EF4-FFF2-40B4-BE49-F238E27FC236}">
                <a16:creationId xmlns:a16="http://schemas.microsoft.com/office/drawing/2014/main" id="{8263AB66-50B7-F79D-0CC5-5C7999F2CDD6}"/>
              </a:ext>
            </a:extLst>
          </p:cNvPr>
          <p:cNvSpPr txBox="1">
            <a:spLocks/>
          </p:cNvSpPr>
          <p:nvPr/>
        </p:nvSpPr>
        <p:spPr>
          <a:xfrm>
            <a:off x="918743" y="2172250"/>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rId3"/>
              </a:rPr>
              <a:t>View in Power BI</a:t>
            </a:r>
            <a:endParaRPr lang="en-US" dirty="0">
              <a:solidFill>
                <a:schemeClr val="bg1"/>
              </a:solidFill>
            </a:endParaRPr>
          </a:p>
        </p:txBody>
      </p:sp>
      <p:pic>
        <p:nvPicPr>
          <p:cNvPr id="8" name="Picture 7" descr="Microsoft Power BI">
            <a:extLst>
              <a:ext uri="{FF2B5EF4-FFF2-40B4-BE49-F238E27FC236}">
                <a16:creationId xmlns:a16="http://schemas.microsoft.com/office/drawing/2014/main" id="{38034060-8C55-60F5-7A31-8139AE9E11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3433" y="395319"/>
            <a:ext cx="1490690" cy="245805"/>
          </a:xfrm>
          <a:prstGeom prst="rect">
            <a:avLst/>
          </a:prstGeom>
        </p:spPr>
      </p:pic>
      <p:pic>
        <p:nvPicPr>
          <p:cNvPr id="11" name="Picture 10">
            <a:extLst>
              <a:ext uri="{FF2B5EF4-FFF2-40B4-BE49-F238E27FC236}">
                <a16:creationId xmlns:a16="http://schemas.microsoft.com/office/drawing/2014/main" id="{ABA8F93C-6DF3-D503-5947-E299FD3E6476}"/>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40702" y="2213185"/>
            <a:ext cx="162027" cy="153025"/>
          </a:xfrm>
          <a:prstGeom prst="rect">
            <a:avLst/>
          </a:prstGeom>
        </p:spPr>
      </p:pic>
      <p:sp>
        <p:nvSpPr>
          <p:cNvPr id="14" name="TextBox 13">
            <a:extLst>
              <a:ext uri="{FF2B5EF4-FFF2-40B4-BE49-F238E27FC236}">
                <a16:creationId xmlns:a16="http://schemas.microsoft.com/office/drawing/2014/main" id="{B8660E1F-CEF6-6A3D-11C3-2817BCC14452}"/>
              </a:ext>
            </a:extLst>
          </p:cNvPr>
          <p:cNvSpPr txBox="1"/>
          <p:nvPr/>
        </p:nvSpPr>
        <p:spPr>
          <a:xfrm>
            <a:off x="918743" y="2873351"/>
            <a:ext cx="2746785" cy="492443"/>
          </a:xfrm>
          <a:prstGeom prst="rect">
            <a:avLst/>
          </a:prstGeom>
          <a:noFill/>
        </p:spPr>
        <p:txBody>
          <a:bodyPr wrap="square" rtlCol="0">
            <a:spAutoFit/>
          </a:bodyPr>
          <a:lstStyle/>
          <a:p>
            <a:r>
              <a:rPr lang="en-US" sz="1600" b="1" i="0" dirty="0">
                <a:solidFill>
                  <a:schemeClr val="bg1"/>
                </a:solidFill>
                <a:latin typeface="Segoe UI Semibold" charset="0"/>
                <a:ea typeface="Segoe UI Semibold" charset="0"/>
                <a:cs typeface="Segoe UI Semibold" charset="0"/>
              </a:rPr>
              <a:t>Prepared By: Rajan Patel</a:t>
            </a:r>
          </a:p>
          <a:p>
            <a:endParaRPr lang="en-US" sz="900" b="1" i="0" dirty="0">
              <a:solidFill>
                <a:schemeClr val="bg1"/>
              </a:solidFill>
              <a:latin typeface="Segoe UI Semibold" charset="0"/>
              <a:ea typeface="Segoe UI Semibold" charset="0"/>
              <a:cs typeface="Segoe UI Semibold" charset="0"/>
            </a:endParaRPr>
          </a:p>
        </p:txBody>
      </p:sp>
    </p:spTree>
    <p:extLst>
      <p:ext uri="{BB962C8B-B14F-4D97-AF65-F5344CB8AC3E}">
        <p14:creationId xmlns:p14="http://schemas.microsoft.com/office/powerpoint/2010/main" val="7630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card ,card ,card ,card ,card ,Pizza Sales Dashboard ,Pizza Category ,Pizza Name ,Pizza Size ,Week Day  ,Pizza Generating lowest Revenue ,Pizza Generating highest Revenue ,Total orders by Quarter ,lineChart ,Total Revenue by Month ,Total orders by Month ,Avg Order value by Month ,Navigation to Pages ,actionButton ,image ,Quantity per Order by Month ,imag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Overview</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Pizaa Sales Analysis ,Top 5 Pizza by Revenue ,actionButton ,Top 5 Pizza by Order ,Bottom 5 Pizza by Order ,Bottom 5 Pizza by Revenue ,Most Ordered Category ,Least Ordered Category ,actionButton ,Most sold Pizza size ,Most loved Pizza.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Sales Analysis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Revenues &amp; Orders Analysis ,actionButton ,lineChart ,Total Revenue by Month ,Total Revenue by Day ,Total Revenue by Pizza Name ,Total Revenue by Category ,Total Revenue ,Avg Revenue Per Order ,Total Orders ,actionButton.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Revenues &amp; Orders Analysis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Orders by Time Analysis ,Total orders by Quarter ,Total orders by Month ,Total Order by Day ,Total Orders ,Total orders by Week Day ,Orders Per Day ,actionButton ,actionButton.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Orders by Time Analysis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Peak Days &amp; Season Analysis ,actionButton ,Peak Days &amp; Hour ,Season having most Orders ,Season having highest Revenue ,Season having least Orders ,Season having lowest Revenu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Peak Days &amp; Season Analysis</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TotalTime>
  <Words>456</Words>
  <Application>Microsoft Office PowerPoint</Application>
  <PresentationFormat>Widescreen</PresentationFormat>
  <Paragraphs>186</Paragraphs>
  <Slides>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Segoe UI Light</vt:lpstr>
      <vt:lpstr>Segoe UI Semibold</vt:lpstr>
      <vt:lpstr>Custom Design</vt:lpstr>
      <vt:lpstr>Pizza Dashboard</vt:lpstr>
      <vt:lpstr>Overview</vt:lpstr>
      <vt:lpstr>Sales Analysis</vt:lpstr>
      <vt:lpstr>Revenues &amp; Orders Analysis</vt:lpstr>
      <vt:lpstr>Orders by Time Analysis</vt:lpstr>
      <vt:lpstr>Peak Days &amp; Season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Rajan Patel</cp:lastModifiedBy>
  <cp:revision>6</cp:revision>
  <dcterms:created xsi:type="dcterms:W3CDTF">2016-09-04T11:54:55Z</dcterms:created>
  <dcterms:modified xsi:type="dcterms:W3CDTF">2024-06-17T12:02:01Z</dcterms:modified>
</cp:coreProperties>
</file>