
<file path=[Content_Types].xml><?xml version="1.0" encoding="utf-8"?>
<Types xmlns="http://schemas.openxmlformats.org/package/2006/content-types">
  <Default Extension="jpeg" ContentType="image/jpeg"/>
  <Default Extension="jpg"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3" autoAdjust="0"/>
    <p:restoredTop sz="95256" autoAdjust="0"/>
  </p:normalViewPr>
  <p:slideViewPr>
    <p:cSldViewPr snapToGrid="0" snapToObjects="1">
      <p:cViewPr varScale="1">
        <p:scale>
          <a:sx n="86" d="100"/>
          <a:sy n="86" d="100"/>
        </p:scale>
        <p:origin x="72"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13DA39-C82D-4A0B-AABC-01FB86A143C5}" type="datetimeFigureOut">
              <a:rPr lang="en-US" smtClean="0"/>
              <a:t>17-Jun-24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792F5F-31ED-4752-89FB-6DF69563E16C}" type="slidenum">
              <a:rPr lang="en-US" smtClean="0"/>
              <a:t>‹#›</a:t>
            </a:fld>
            <a:endParaRPr lang="en-US"/>
          </a:p>
        </p:txBody>
      </p:sp>
    </p:spTree>
    <p:extLst>
      <p:ext uri="{BB962C8B-B14F-4D97-AF65-F5344CB8AC3E}">
        <p14:creationId xmlns:p14="http://schemas.microsoft.com/office/powerpoint/2010/main" val="1755166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Zomato's Bengaluru Restaurant Analysis</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Total Restaurant  </a:t>
            </a:r>
            <a:endParaRPr dirty="0"/>
          </a:p>
          <a:p>
            <a:r>
              <a:rPr b="0" dirty="0"/>
              <a:t>No alt text provided</a:t>
            </a:r>
            <a:endParaRPr dirty="0"/>
          </a:p>
          <a:p>
            <a:endParaRPr dirty="0"/>
          </a:p>
          <a:p>
            <a:r>
              <a:rPr b="1" dirty="0"/>
              <a:t>Meal types</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Top Restaurant</a:t>
            </a:r>
            <a:endParaRPr dirty="0"/>
          </a:p>
          <a:p>
            <a:r>
              <a:rPr b="0" dirty="0"/>
              <a:t>No alt text provided</a:t>
            </a:r>
            <a:endParaRPr dirty="0"/>
          </a:p>
          <a:p>
            <a:endParaRPr dirty="0"/>
          </a:p>
          <a:p>
            <a:r>
              <a:rPr b="1" dirty="0"/>
              <a:t>Correlation b/w Ratings and Votes</a:t>
            </a:r>
            <a:endParaRPr dirty="0"/>
          </a:p>
          <a:p>
            <a:r>
              <a:rPr b="0" dirty="0"/>
              <a:t>No alt text provided</a:t>
            </a:r>
            <a:endParaRPr dirty="0"/>
          </a:p>
          <a:p>
            <a:endParaRPr dirty="0"/>
          </a:p>
          <a:p>
            <a:r>
              <a:rPr b="1" dirty="0"/>
              <a:t>Average Rating for Each Dish</a:t>
            </a:r>
            <a:endParaRPr dirty="0"/>
          </a:p>
          <a:p>
            <a:r>
              <a:rPr b="0" dirty="0"/>
              <a:t>No alt text provided</a:t>
            </a:r>
            <a:endParaRPr dirty="0"/>
          </a:p>
          <a:p>
            <a:endParaRPr dirty="0"/>
          </a:p>
          <a:p>
            <a:r>
              <a:rPr b="1" dirty="0"/>
              <a:t>AVG Rating</a:t>
            </a:r>
            <a:endParaRPr dirty="0"/>
          </a:p>
          <a:p>
            <a:r>
              <a:rPr b="0" dirty="0"/>
              <a:t>No alt text provided</a:t>
            </a:r>
            <a:endParaRPr dirty="0"/>
          </a:p>
          <a:p>
            <a:endParaRPr dirty="0"/>
          </a:p>
          <a:p>
            <a:r>
              <a:rPr b="1" dirty="0"/>
              <a:t>Restaurant Name</a:t>
            </a:r>
            <a:endParaRPr dirty="0"/>
          </a:p>
          <a:p>
            <a:r>
              <a:rPr b="0" dirty="0"/>
              <a:t>No alt text provided</a:t>
            </a:r>
            <a:endParaRPr dirty="0"/>
          </a:p>
          <a:p>
            <a:endParaRPr dirty="0"/>
          </a:p>
          <a:p>
            <a:r>
              <a:rPr b="1" dirty="0"/>
              <a:t>Total City</a:t>
            </a:r>
            <a:endParaRPr dirty="0"/>
          </a:p>
          <a:p>
            <a:r>
              <a:rPr b="0" dirty="0"/>
              <a:t>No alt text provided</a:t>
            </a:r>
            <a:endParaRPr dirty="0"/>
          </a:p>
          <a:p>
            <a:endParaRPr dirty="0"/>
          </a:p>
          <a:p>
            <a:r>
              <a:rPr b="1" dirty="0"/>
              <a:t>Cuisines</a:t>
            </a:r>
            <a:endParaRPr dirty="0"/>
          </a:p>
          <a:p>
            <a:r>
              <a:rPr b="0" dirty="0"/>
              <a:t>No alt text provided</a:t>
            </a:r>
            <a:endParaRPr dirty="0"/>
          </a:p>
          <a:p>
            <a:endParaRPr dirty="0"/>
          </a:p>
          <a:p>
            <a:r>
              <a:rPr b="1" dirty="0"/>
              <a:t>Restaurant Type</a:t>
            </a:r>
            <a:endParaRPr dirty="0"/>
          </a:p>
          <a:p>
            <a:r>
              <a:rPr b="0" dirty="0"/>
              <a:t>No alt text provided</a:t>
            </a:r>
            <a:endParaRPr dirty="0"/>
          </a:p>
          <a:p>
            <a:endParaRPr dirty="0"/>
          </a:p>
          <a:p>
            <a:r>
              <a:rPr b="1" dirty="0"/>
              <a:t>Best location based on  votes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Total book table </a:t>
            </a:r>
            <a:endParaRPr dirty="0"/>
          </a:p>
          <a:p>
            <a:r>
              <a:rPr b="0" dirty="0"/>
              <a:t>No alt text provided</a:t>
            </a:r>
            <a:endParaRPr dirty="0"/>
          </a:p>
          <a:p>
            <a:endParaRPr dirty="0"/>
          </a:p>
          <a:p>
            <a:r>
              <a:rPr b="1" dirty="0"/>
              <a:t>Avg. cost for 2 Person</a:t>
            </a:r>
            <a:endParaRPr dirty="0"/>
          </a:p>
          <a:p>
            <a:r>
              <a:rPr b="0" dirty="0"/>
              <a:t>No alt text provided</a:t>
            </a:r>
            <a:endParaRPr dirty="0"/>
          </a:p>
          <a:p>
            <a:endParaRPr dirty="0"/>
          </a:p>
          <a:p>
            <a:r>
              <a:rPr b="1" dirty="0"/>
              <a:t>Book Table</a:t>
            </a:r>
            <a:endParaRPr dirty="0"/>
          </a:p>
          <a:p>
            <a:r>
              <a:rPr b="0" dirty="0"/>
              <a:t>No alt text provided</a:t>
            </a:r>
            <a:endParaRPr dirty="0"/>
          </a:p>
          <a:p>
            <a:endParaRPr dirty="0"/>
          </a:p>
          <a:p>
            <a:r>
              <a:rPr b="1" dirty="0"/>
              <a:t>Online Order</a:t>
            </a:r>
            <a:endParaRPr dirty="0"/>
          </a:p>
          <a:p>
            <a:r>
              <a:rPr b="0" dirty="0"/>
              <a:t>No alt text provided</a:t>
            </a:r>
            <a:endParaRPr dirty="0"/>
          </a:p>
          <a:p>
            <a:endParaRPr dirty="0"/>
          </a:p>
          <a:p>
            <a:r>
              <a:rPr b="1" dirty="0"/>
              <a:t>Customer Engagement by location based on reviews</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Customers Using Platform for Meal Service</a:t>
            </a:r>
            <a:endParaRPr dirty="0"/>
          </a:p>
          <a:p>
            <a:r>
              <a:rPr b="0" dirty="0"/>
              <a:t>No alt text provided</a:t>
            </a:r>
            <a:endParaRPr dirty="0"/>
          </a:p>
          <a:p>
            <a:endParaRPr dirty="0"/>
          </a:p>
          <a:p>
            <a:r>
              <a:rPr b="1" dirty="0"/>
              <a:t>Popularity of Restaurant Among Customers reviews</a:t>
            </a:r>
            <a:endParaRPr dirty="0"/>
          </a:p>
          <a:p>
            <a:r>
              <a:rPr b="0" dirty="0"/>
              <a:t>No alt text provided</a:t>
            </a:r>
            <a:endParaRPr dirty="0"/>
          </a:p>
          <a:p>
            <a:endParaRPr dirty="0"/>
          </a:p>
          <a:p>
            <a:r>
              <a:rPr b="1" dirty="0"/>
              <a:t>Booked table by Restaurant</a:t>
            </a:r>
            <a:endParaRPr dirty="0"/>
          </a:p>
          <a:p>
            <a:r>
              <a:rPr b="0" dirty="0"/>
              <a:t>No alt text provided</a:t>
            </a:r>
            <a:endParaRPr dirty="0"/>
          </a:p>
          <a:p>
            <a:endParaRPr dirty="0"/>
          </a:p>
          <a:p>
            <a:r>
              <a:rPr b="1" dirty="0"/>
              <a:t>Total Votes</a:t>
            </a:r>
            <a:endParaRPr dirty="0"/>
          </a:p>
          <a:p>
            <a:r>
              <a:rPr b="0" dirty="0"/>
              <a:t>No alt text provided</a:t>
            </a:r>
            <a:endParaRPr dirty="0"/>
          </a:p>
          <a:p>
            <a:endParaRPr dirty="0"/>
          </a:p>
          <a:p>
            <a:r>
              <a:rPr b="1" dirty="0"/>
              <a:t>Dishes liked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Total Online Order</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No of Restaurant available by city</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Restaurants types by Rating</a:t>
            </a:r>
            <a:endParaRPr dirty="0"/>
          </a:p>
          <a:p>
            <a:r>
              <a:rPr b="0" dirty="0"/>
              <a:t>No alt text provided</a:t>
            </a:r>
            <a:endParaRPr dirty="0"/>
          </a:p>
          <a:p>
            <a:endParaRPr dirty="0"/>
          </a:p>
          <a:p>
            <a:r>
              <a:rPr b="1" dirty="0"/>
              <a:t>Online Orders vs Booked table</a:t>
            </a:r>
            <a:endParaRPr dirty="0"/>
          </a:p>
          <a:p>
            <a:r>
              <a:rPr b="0" dirty="0"/>
              <a:t>No alt text provided</a:t>
            </a:r>
            <a:endParaRPr dirty="0"/>
          </a:p>
          <a:p>
            <a:endParaRPr dirty="0"/>
          </a:p>
          <a:p>
            <a:r>
              <a:rPr b="1" dirty="0"/>
              <a:t>Phone Orders vs Online Orders</a:t>
            </a:r>
            <a:endParaRPr dirty="0"/>
          </a:p>
          <a:p>
            <a:r>
              <a:rPr b="0" dirty="0"/>
              <a:t>No alt text provided</a:t>
            </a:r>
            <a:endParaRPr dirty="0"/>
          </a:p>
          <a:p>
            <a:endParaRPr dirty="0"/>
          </a:p>
          <a:p>
            <a:r>
              <a:rPr b="1" dirty="0"/>
              <a:t>Menu Item</a:t>
            </a:r>
            <a:endParaRPr dirty="0"/>
          </a:p>
          <a:p>
            <a:r>
              <a:rPr b="0" dirty="0"/>
              <a:t>No alt text provided</a:t>
            </a:r>
            <a:endParaRPr dirty="0"/>
          </a:p>
          <a:p>
            <a:endParaRPr dirty="0"/>
          </a:p>
          <a:p>
            <a:r>
              <a:rPr b="1" dirty="0"/>
              <a:t>Variety of Cuisines offered by top rated restaurants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Restaurants type by city</a:t>
            </a:r>
            <a:endParaRPr dirty="0"/>
          </a:p>
          <a:p>
            <a:r>
              <a:rPr b="0" dirty="0"/>
              <a:t>No alt text provided</a:t>
            </a:r>
            <a:endParaRPr dirty="0"/>
          </a:p>
          <a:p>
            <a:endParaRPr dirty="0"/>
          </a:p>
          <a:p>
            <a:r>
              <a:rPr b="1" dirty="0"/>
              <a:t>Restaurants by Avg. cost</a:t>
            </a:r>
            <a:endParaRPr dirty="0"/>
          </a:p>
          <a:p>
            <a:r>
              <a:rPr b="0" dirty="0"/>
              <a:t>No alt text provided</a:t>
            </a:r>
            <a:endParaRPr dirty="0"/>
          </a:p>
          <a:p>
            <a:endParaRPr dirty="0"/>
          </a:p>
          <a:p>
            <a:r>
              <a:rPr b="1" dirty="0"/>
              <a:t>Avg Cost Amount</a:t>
            </a:r>
            <a:endParaRPr dirty="0"/>
          </a:p>
          <a:p>
            <a:r>
              <a:rPr b="0" dirty="0"/>
              <a:t>No alt text provided</a:t>
            </a:r>
            <a:endParaRPr dirty="0"/>
          </a:p>
          <a:p>
            <a:endParaRPr dirty="0"/>
          </a:p>
          <a:p>
            <a:r>
              <a:rPr b="1" dirty="0"/>
              <a:t>Top Cuisines</a:t>
            </a:r>
            <a:endParaRPr dirty="0"/>
          </a:p>
          <a:p>
            <a:r>
              <a:rPr b="0" dirty="0"/>
              <a:t>No alt text provided</a:t>
            </a:r>
            <a:endParaRPr dirty="0"/>
          </a:p>
          <a:p>
            <a:endParaRPr dirty="0"/>
          </a:p>
          <a:p>
            <a:r>
              <a:rPr b="1" dirty="0"/>
              <a:t>Approx cost</a:t>
            </a:r>
            <a:endParaRPr dirty="0"/>
          </a:p>
          <a:p>
            <a:r>
              <a:rPr b="0" dirty="0"/>
              <a:t>No alt text provided</a:t>
            </a:r>
            <a:endParaRPr dirty="0"/>
          </a:p>
          <a:p>
            <a:endParaRPr dirty="0"/>
          </a:p>
          <a:p>
            <a:r>
              <a:rPr b="1" dirty="0"/>
              <a:t>Restaurants service type by city</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Restaurants by approx cost</a:t>
            </a:r>
            <a:endParaRPr dirty="0"/>
          </a:p>
          <a:p>
            <a:r>
              <a:rPr b="0" dirty="0"/>
              <a:t>No alt text provided</a:t>
            </a:r>
            <a:endParaRPr dirty="0"/>
          </a:p>
          <a:p>
            <a:endParaRPr dirty="0"/>
          </a:p>
          <a:p>
            <a:r>
              <a:rPr b="1" dirty="0"/>
              <a:t>Total Restaurants by Rating</a:t>
            </a:r>
            <a:endParaRPr dirty="0"/>
          </a:p>
          <a:p>
            <a:r>
              <a:rPr b="0" dirty="0"/>
              <a:t>No alt text provided</a:t>
            </a:r>
            <a:endParaRPr dirty="0"/>
          </a:p>
          <a:p>
            <a:endParaRPr dirty="0"/>
          </a:p>
          <a:p>
            <a:r>
              <a:rPr b="1" dirty="0"/>
              <a:t>Restaurants by Rating </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Average Rating</a:t>
            </a:r>
            <a:endParaRPr dirty="0"/>
          </a:p>
          <a:p>
            <a:r>
              <a:rPr b="0" dirty="0"/>
              <a:t>No alt text provided</a:t>
            </a:r>
            <a:endParaRPr dirty="0"/>
          </a:p>
          <a:p>
            <a:endParaRPr dirty="0"/>
          </a:p>
          <a:p>
            <a:r>
              <a:rPr b="1" dirty="0"/>
              <a:t>Top City by rating</a:t>
            </a:r>
            <a:endParaRPr dirty="0"/>
          </a:p>
          <a:p>
            <a:r>
              <a:rPr b="0" dirty="0"/>
              <a:t>No alt text provided</a:t>
            </a:r>
            <a:endParaRPr dirty="0"/>
          </a:p>
          <a:p>
            <a:endParaRPr dirty="0"/>
          </a:p>
          <a:p>
            <a:r>
              <a:rPr b="1" dirty="0"/>
              <a:t>Rating by Approx cost</a:t>
            </a:r>
            <a:endParaRPr dirty="0"/>
          </a:p>
          <a:p>
            <a:r>
              <a:rPr b="0" dirty="0"/>
              <a:t>No alt text provided</a:t>
            </a:r>
            <a:endParaRPr dirty="0"/>
          </a:p>
          <a:p>
            <a:endParaRPr dirty="0"/>
          </a:p>
          <a:p>
            <a:r>
              <a:rPr b="1" dirty="0"/>
              <a:t>Rating</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17-Jun-24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17-Jun-24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17-Jun-24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17-Jun-24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17-Jun-24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17-Jun-24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17-Jun-24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17-Jun-24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17-Jun-24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17-Jun-24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17-Jun-24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17-Jun-24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0405bf5f-994d-4d50-a664-d26c0b920b0c?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0405bf5f-994d-4d50-a664-d26c0b920b0c/?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0405bf5f-994d-4d50-a664-d26c0b920b0c/?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0405bf5f-994d-4d50-a664-d26c0b920b0c/?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0405bf5f-994d-4d50-a664-d26c0b920b0c/?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0405bf5f-994d-4d50-a664-d26c0b920b0c/?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0405bf5f-994d-4d50-a664-d26c0b920b0c/?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
            <a:ext cx="12192000" cy="6858000"/>
          </a:xfrm>
          <a:prstGeom prst="rect">
            <a:avLst/>
          </a:prstGeom>
        </p:spPr>
      </p:pic>
      <p:sp>
        <p:nvSpPr>
          <p:cNvPr id="13" name="Text Placeholder 2"/>
          <p:cNvSpPr txBox="1">
            <a:spLocks/>
          </p:cNvSpPr>
          <p:nvPr/>
        </p:nvSpPr>
        <p:spPr>
          <a:xfrm>
            <a:off x="853448" y="3658760"/>
            <a:ext cx="1965952" cy="4145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sz="1800" dirty="0">
                <a:solidFill>
                  <a:schemeClr val="bg1"/>
                </a:solidFill>
                <a:hlinkClick r:id="rId3"/>
              </a:rPr>
              <a:t>View in Power BI</a:t>
            </a:r>
            <a:endParaRPr lang="en-US" sz="1800" dirty="0">
              <a:solidFill>
                <a:schemeClr val="bg1"/>
              </a:solidFill>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505719"/>
            <a:ext cx="1490690" cy="414546"/>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2622" y="3762374"/>
            <a:ext cx="160570" cy="151649"/>
          </a:xfrm>
          <a:prstGeom prst="rect">
            <a:avLst/>
          </a:prstGeom>
        </p:spPr>
      </p:pic>
      <p:sp>
        <p:nvSpPr>
          <p:cNvPr id="2" name="TextBox 1">
            <a:extLst>
              <a:ext uri="{FF2B5EF4-FFF2-40B4-BE49-F238E27FC236}">
                <a16:creationId xmlns:a16="http://schemas.microsoft.com/office/drawing/2014/main" id="{4C7E04BD-F848-AD9B-8739-D928FD5E78C9}"/>
              </a:ext>
            </a:extLst>
          </p:cNvPr>
          <p:cNvSpPr txBox="1"/>
          <p:nvPr/>
        </p:nvSpPr>
        <p:spPr>
          <a:xfrm>
            <a:off x="923544" y="5427451"/>
            <a:ext cx="2746785" cy="692497"/>
          </a:xfrm>
          <a:prstGeom prst="rect">
            <a:avLst/>
          </a:prstGeom>
          <a:noFill/>
        </p:spPr>
        <p:txBody>
          <a:bodyPr wrap="square" rtlCol="0">
            <a:spAutoFit/>
          </a:bodyPr>
          <a:lstStyle/>
          <a:p>
            <a:r>
              <a:rPr lang="en-US" b="1" i="0" dirty="0">
                <a:solidFill>
                  <a:schemeClr val="bg1"/>
                </a:solidFill>
                <a:latin typeface="Segoe UI Semibold" charset="0"/>
                <a:ea typeface="Segoe UI Semibold" charset="0"/>
                <a:cs typeface="Segoe UI Semibold" charset="0"/>
              </a:rPr>
              <a:t>Prepared By: Rajan Patel</a:t>
            </a:r>
          </a:p>
          <a:p>
            <a:endParaRPr lang="en-US" sz="1000" b="1" i="0" dirty="0">
              <a:solidFill>
                <a:schemeClr val="bg1"/>
              </a:solidFill>
              <a:latin typeface="Segoe UI Semibold" charset="0"/>
              <a:ea typeface="Segoe UI Semibold" charset="0"/>
              <a:cs typeface="Segoe UI Semibold" charset="0"/>
            </a:endParaRPr>
          </a:p>
          <a:p>
            <a:r>
              <a:rPr lang="en-US" sz="1000">
                <a:solidFill>
                  <a:schemeClr val="bg1"/>
                </a:solidFill>
                <a:latin typeface="Segoe UI" charset="0"/>
                <a:ea typeface="Segoe UI" charset="0"/>
                <a:cs typeface="Segoe UI" charset="0"/>
              </a:rPr>
              <a:t> </a:t>
            </a:r>
            <a:endParaRPr lang="en-US" sz="1000" b="0" i="0" dirty="0">
              <a:solidFill>
                <a:schemeClr val="bg1"/>
              </a:solidFill>
              <a:latin typeface="Segoe UI" charset="0"/>
              <a:ea typeface="Segoe UI" charset="0"/>
              <a:cs typeface="Segoe UI" charset="0"/>
            </a:endParaRPr>
          </a:p>
        </p:txBody>
      </p:sp>
      <p:pic>
        <p:nvPicPr>
          <p:cNvPr id="3" name="Picture 2">
            <a:extLst>
              <a:ext uri="{FF2B5EF4-FFF2-40B4-BE49-F238E27FC236}">
                <a16:creationId xmlns:a16="http://schemas.microsoft.com/office/drawing/2014/main" id="{F493E69E-7DE8-BD9A-325A-9E4978FF73C3}"/>
              </a:ext>
            </a:extLst>
          </p:cNvPr>
          <p:cNvPicPr>
            <a:picLocks noChangeAspect="1"/>
          </p:cNvPicPr>
          <p:nvPr/>
        </p:nvPicPr>
        <p:blipFill>
          <a:blip r:embed="rId6"/>
          <a:stretch>
            <a:fillRect/>
          </a:stretch>
        </p:blipFill>
        <p:spPr>
          <a:xfrm>
            <a:off x="923544" y="2072480"/>
            <a:ext cx="3009014" cy="1472518"/>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Zomato's Bengaluru Restaurant Analysis ,image ,pageNavigator ,textbox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otal Restaurant   ,Meal types ,image ,Top Restaurant ,Correlation b/w Ratings and Votes ,Average Rating for Each Dish ,AVG Rating ,Restaurant Name ,Total City ,Cuisines ,Restaurant Type ,Best location based on  votes ,shape ,actionButton ,actionButton ,image ,image ,image ,image ,image ,image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Restaurants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otal book table  ,Avg. cost for 2 Person ,Book Table ,Online Order ,Customer Engagement by location based on reviews ,image ,Customers Using Platform for Meal Service ,Popularity of Restaurant Among Customers reviews ,Booked table by Restaurant ,Total Votes ,Dishes liked ,shape ,actionButton ,actionButton ,image ,image ,image ,image ,image ,image ,actionButton ,Total Online Ord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Customer Engagement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No of Restaurant available by city ,image ,Restaurants types by Rating ,Online Orders vs Booked table ,Phone Orders vs Online Orders ,Menu Item ,Variety of Cuisines offered by top rated restaurants ,actionButton ,actionButton ,shape ,actionButton ,actionButton ,image ,image ,image ,image ,image ,image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Customer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Restaurants type by city ,Restaurants by Avg. cost ,Avg Cost Amount ,Top Cuisines ,Approx cost ,Restaurants service type by city ,shape ,actionButton ,actionButton ,image ,image ,image ,image ,image ,image ,actionButton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Cost &amp; Popularity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Restaurants by approx cost ,Total Restaurants by Rating ,Restaurants by Rating  ,image ,Average Rating ,Top City by rating ,Rating by Approx cost ,Rating ,shape ,actionButton ,actionButton ,image ,image ,image ,image ,image ,image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Reviews &amp; Ratings Analysis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TotalTime>
  <Words>674</Words>
  <Application>Microsoft Office PowerPoint</Application>
  <PresentationFormat>Widescreen</PresentationFormat>
  <Paragraphs>328</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Segoe UI</vt:lpstr>
      <vt:lpstr>Segoe UI Semibold</vt:lpstr>
      <vt:lpstr>Custom Design</vt:lpstr>
      <vt:lpstr>PowerPoint Presentation</vt:lpstr>
      <vt:lpstr>Home</vt:lpstr>
      <vt:lpstr>Restaurants</vt:lpstr>
      <vt:lpstr>Customer Engagement</vt:lpstr>
      <vt:lpstr>Customer Satisfaction</vt:lpstr>
      <vt:lpstr>Cost &amp; Popularity Analysis</vt:lpstr>
      <vt:lpstr>Reviews &amp; Ratings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Rajan Patel</cp:lastModifiedBy>
  <cp:revision>7</cp:revision>
  <dcterms:created xsi:type="dcterms:W3CDTF">2016-09-04T11:54:55Z</dcterms:created>
  <dcterms:modified xsi:type="dcterms:W3CDTF">2024-06-17T13:35:49Z</dcterms:modified>
</cp:coreProperties>
</file>