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71429" autoAdjust="0"/>
  </p:normalViewPr>
  <p:slideViewPr>
    <p:cSldViewPr snapToGrid="0">
      <p:cViewPr>
        <p:scale>
          <a:sx n="50" d="100"/>
          <a:sy n="50" d="100"/>
        </p:scale>
        <p:origin x="180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9BC-E600-482B-B0F2-52E5D92B010D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5E9D6-155E-4FFD-B9AF-0FD5960F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 TAU_METRICS=PAPI_FP_OPS,PAPI_TOT_INS,TIME,PAPI_FP_INS,PAPI_BR_MSP</a:t>
            </a:r>
          </a:p>
          <a:p>
            <a:endParaRPr lang="en-US" dirty="0"/>
          </a:p>
          <a:p>
            <a:r>
              <a:rPr lang="en-US" dirty="0"/>
              <a:t>export OMP_NUM_THREADS=2</a:t>
            </a:r>
          </a:p>
          <a:p>
            <a:endParaRPr lang="en-US" dirty="0"/>
          </a:p>
          <a:p>
            <a:r>
              <a:rPr lang="en-US" dirty="0" err="1"/>
              <a:t>srun</a:t>
            </a:r>
            <a:r>
              <a:rPr lang="en-US" dirty="0"/>
              <a:t> -n 2 </a:t>
            </a:r>
            <a:r>
              <a:rPr lang="en-US" dirty="0" err="1"/>
              <a:t>tau_exec</a:t>
            </a:r>
            <a:r>
              <a:rPr lang="en-US" dirty="0"/>
              <a:t> -T </a:t>
            </a:r>
            <a:r>
              <a:rPr lang="en-US" dirty="0" err="1"/>
              <a:t>ompt,mpi,papi</a:t>
            </a:r>
            <a:r>
              <a:rPr lang="en-US" dirty="0"/>
              <a:t> -</a:t>
            </a:r>
            <a:r>
              <a:rPr lang="en-US" dirty="0" err="1"/>
              <a:t>ompt</a:t>
            </a:r>
            <a:r>
              <a:rPr lang="en-US" dirty="0"/>
              <a:t> -</a:t>
            </a:r>
            <a:r>
              <a:rPr lang="en-US" dirty="0" err="1"/>
              <a:t>ebs</a:t>
            </a:r>
            <a:r>
              <a:rPr lang="en-US" dirty="0"/>
              <a:t> ./</a:t>
            </a:r>
            <a:r>
              <a:rPr lang="en-US" dirty="0" err="1"/>
              <a:t>picsar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taudb_loadtrial</a:t>
            </a:r>
            <a:r>
              <a:rPr lang="en-US" dirty="0"/>
              <a:t> -g ~/.</a:t>
            </a:r>
            <a:r>
              <a:rPr lang="en-US" dirty="0" err="1"/>
              <a:t>ParaProf</a:t>
            </a:r>
            <a:r>
              <a:rPr lang="en-US" dirty="0"/>
              <a:t>/perfdmf.cfg.trial1 -n "just_testing2" -a "jt1"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5E9D6-155E-4FFD-B9AF-0FD5960F35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61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06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5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5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2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B49-3424-4075-B72C-D77C29F890BB}" type="datetimeFigureOut">
              <a:rPr lang="en-US" smtClean="0"/>
              <a:t>31-Oct-16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34BA1C-95D4-4F54-A285-E693F730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Auto-tuning performance for scientific simulations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00" y="6111240"/>
            <a:ext cx="348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Rajan Sawhney</a:t>
            </a:r>
          </a:p>
        </p:txBody>
      </p:sp>
    </p:spTree>
    <p:extLst>
      <p:ext uri="{BB962C8B-B14F-4D97-AF65-F5344CB8AC3E}">
        <p14:creationId xmlns:p14="http://schemas.microsoft.com/office/powerpoint/2010/main" val="32109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over the summer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521"/>
            <a:ext cx="8596668" cy="454784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Learning to operate TAU – configuration and execution. learning curve</a:t>
            </a:r>
          </a:p>
          <a:p>
            <a:r>
              <a:rPr lang="en-US" sz="2600" dirty="0"/>
              <a:t>Generates profiles for each thread, MPI combination (</a:t>
            </a:r>
            <a:r>
              <a:rPr lang="en-US" sz="2600" dirty="0" err="1"/>
              <a:t>profile.x.x.x</a:t>
            </a:r>
            <a:r>
              <a:rPr lang="en-US" sz="2600" dirty="0"/>
              <a:t>)</a:t>
            </a:r>
          </a:p>
          <a:p>
            <a:r>
              <a:rPr lang="en-US" sz="2600" dirty="0" err="1"/>
              <a:t>ParaProf</a:t>
            </a:r>
            <a:r>
              <a:rPr lang="en-US" sz="2600" dirty="0"/>
              <a:t> and </a:t>
            </a:r>
            <a:r>
              <a:rPr lang="en-US" sz="2600" dirty="0" err="1"/>
              <a:t>PerfExplorer</a:t>
            </a:r>
            <a:r>
              <a:rPr lang="en-US" sz="2600" dirty="0"/>
              <a:t>  - visualization tools</a:t>
            </a:r>
          </a:p>
          <a:p>
            <a:pPr marL="0" indent="0">
              <a:buNone/>
            </a:pPr>
            <a:r>
              <a:rPr lang="en-US" sz="2600" dirty="0"/>
              <a:t> 	- packs the profiles data into a .</a:t>
            </a:r>
            <a:r>
              <a:rPr lang="en-US" sz="2600" dirty="0" err="1"/>
              <a:t>ppk</a:t>
            </a:r>
            <a:r>
              <a:rPr lang="en-US" sz="2600" dirty="0"/>
              <a:t> file and uses it to   </a:t>
            </a:r>
          </a:p>
          <a:p>
            <a:pPr marL="0" indent="0">
              <a:buNone/>
            </a:pPr>
            <a:r>
              <a:rPr lang="en-US" sz="2600" dirty="0"/>
              <a:t>	  generate visual information</a:t>
            </a:r>
          </a:p>
          <a:p>
            <a:r>
              <a:rPr lang="en-US" sz="2600" dirty="0"/>
              <a:t>Re-did everything again on Edison – journey in itself</a:t>
            </a:r>
          </a:p>
          <a:p>
            <a:r>
              <a:rPr lang="en-US" sz="2600" dirty="0"/>
              <a:t>Everything done over the summer – can be done using </a:t>
            </a:r>
            <a:r>
              <a:rPr lang="en-US" sz="2600" dirty="0" err="1"/>
              <a:t>AutoPerf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Learning to operate </a:t>
            </a:r>
            <a:r>
              <a:rPr lang="en-US" sz="2400" dirty="0" err="1"/>
              <a:t>AutoPerf</a:t>
            </a:r>
            <a:endParaRPr lang="en-US" sz="2400" dirty="0"/>
          </a:p>
          <a:p>
            <a:r>
              <a:rPr lang="en-US" sz="2400" dirty="0"/>
              <a:t>Converting it’s job handling system from PBS (Portable Batch System) platform to SLURM (Simple Linux Utility Resource Management) – name from Futurama – soda drink</a:t>
            </a:r>
          </a:p>
          <a:p>
            <a:r>
              <a:rPr lang="en-US" sz="2400" dirty="0"/>
              <a:t>PBS on ACISS and SLURM on Edison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2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angles to explore...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Sanity checks – running with the correct specification?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Version comparison:</a:t>
            </a:r>
            <a:br>
              <a:rPr lang="en-US" sz="2400" dirty="0"/>
            </a:br>
            <a:r>
              <a:rPr lang="en-US" sz="2400" dirty="0"/>
              <a:t>-Compare performance of different versions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in performance upon change in code</a:t>
            </a:r>
            <a:br>
              <a:rPr lang="en-US" sz="2400" dirty="0"/>
            </a:br>
            <a:r>
              <a:rPr lang="en-US" sz="2400" dirty="0"/>
              <a:t>- Inform about the speed and other performance metrics when changes are made. Real-time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Intelligent sampling</a:t>
            </a:r>
            <a:br>
              <a:rPr lang="en-US" sz="2400" dirty="0"/>
            </a:br>
            <a:r>
              <a:rPr lang="en-US" sz="2400" dirty="0"/>
              <a:t>Find optimal range for parameters to give the best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Generalize the number of threads – can we find an optimal range or single thread number that gives good performance?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1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1536</TotalTime>
  <Words>136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Auto-tuning performance for scientific simulations</vt:lpstr>
      <vt:lpstr>Work over the summer</vt:lpstr>
      <vt:lpstr>Current Work...</vt:lpstr>
      <vt:lpstr>Research angles to explore... 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Auto-tuning performance for simulations</dc:title>
  <dc:creator>Rajan Sawhney</dc:creator>
  <cp:lastModifiedBy>Rajan Sawhney</cp:lastModifiedBy>
  <cp:revision>42</cp:revision>
  <dcterms:created xsi:type="dcterms:W3CDTF">2016-10-27T04:58:51Z</dcterms:created>
  <dcterms:modified xsi:type="dcterms:W3CDTF">2016-10-31T10:50:55Z</dcterms:modified>
</cp:coreProperties>
</file>