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ABBAE1-F583-4B02-AE72-56BFA3937F47}" v="8" dt="2020-04-15T08:19:03.9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837A-22F0-4E20-8AF3-0D0A36FDD3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F439E-D2C2-4177-A3F6-FA7350968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8B409F-CE49-43E1-B87F-0126CA324E7A}"/>
              </a:ext>
            </a:extLst>
          </p:cNvPr>
          <p:cNvSpPr>
            <a:spLocks noGrp="1"/>
          </p:cNvSpPr>
          <p:nvPr>
            <p:ph type="dt" sz="half" idx="10"/>
          </p:nvPr>
        </p:nvSpPr>
        <p:spPr/>
        <p:txBody>
          <a:bodyPr/>
          <a:lstStyle/>
          <a:p>
            <a:fld id="{8207F9D1-629A-43E7-952C-98532331F8BE}" type="datetimeFigureOut">
              <a:rPr lang="en-IN" smtClean="0"/>
              <a:t>28-08-2021</a:t>
            </a:fld>
            <a:endParaRPr lang="en-IN" dirty="0"/>
          </a:p>
        </p:txBody>
      </p:sp>
      <p:sp>
        <p:nvSpPr>
          <p:cNvPr id="5" name="Footer Placeholder 4">
            <a:extLst>
              <a:ext uri="{FF2B5EF4-FFF2-40B4-BE49-F238E27FC236}">
                <a16:creationId xmlns:a16="http://schemas.microsoft.com/office/drawing/2014/main" id="{008FF439-0861-4A50-BF1B-0D5922442B0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EC535CC-5B17-45E6-9312-8745ABEFC793}"/>
              </a:ext>
            </a:extLst>
          </p:cNvPr>
          <p:cNvSpPr>
            <a:spLocks noGrp="1"/>
          </p:cNvSpPr>
          <p:nvPr>
            <p:ph type="sldNum" sz="quarter" idx="12"/>
          </p:nvPr>
        </p:nvSpPr>
        <p:spPr/>
        <p:txBody>
          <a:bodyPr/>
          <a:lstStyle/>
          <a:p>
            <a:fld id="{53AA51AB-6E5C-443A-8FC7-DD24C99A7568}" type="slidenum">
              <a:rPr lang="en-IN" smtClean="0"/>
              <a:t>‹#›</a:t>
            </a:fld>
            <a:endParaRPr lang="en-IN" dirty="0"/>
          </a:p>
        </p:txBody>
      </p:sp>
    </p:spTree>
    <p:extLst>
      <p:ext uri="{BB962C8B-B14F-4D97-AF65-F5344CB8AC3E}">
        <p14:creationId xmlns:p14="http://schemas.microsoft.com/office/powerpoint/2010/main" val="195001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9FA8-F635-4D5A-BD3A-A430BD52AF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07745A-0366-4FD9-8156-3DA57B905A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BDBADA-C0CF-482F-93AF-DB10AA828225}"/>
              </a:ext>
            </a:extLst>
          </p:cNvPr>
          <p:cNvSpPr>
            <a:spLocks noGrp="1"/>
          </p:cNvSpPr>
          <p:nvPr>
            <p:ph type="dt" sz="half" idx="10"/>
          </p:nvPr>
        </p:nvSpPr>
        <p:spPr/>
        <p:txBody>
          <a:bodyPr/>
          <a:lstStyle/>
          <a:p>
            <a:fld id="{8207F9D1-629A-43E7-952C-98532331F8BE}" type="datetimeFigureOut">
              <a:rPr lang="en-IN" smtClean="0"/>
              <a:t>28-08-2021</a:t>
            </a:fld>
            <a:endParaRPr lang="en-IN" dirty="0"/>
          </a:p>
        </p:txBody>
      </p:sp>
      <p:sp>
        <p:nvSpPr>
          <p:cNvPr id="5" name="Footer Placeholder 4">
            <a:extLst>
              <a:ext uri="{FF2B5EF4-FFF2-40B4-BE49-F238E27FC236}">
                <a16:creationId xmlns:a16="http://schemas.microsoft.com/office/drawing/2014/main" id="{129F06C6-EC5B-482D-8520-64BCDEDE09A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DD9F2CE-31BE-4A47-A135-6F88F073FB69}"/>
              </a:ext>
            </a:extLst>
          </p:cNvPr>
          <p:cNvSpPr>
            <a:spLocks noGrp="1"/>
          </p:cNvSpPr>
          <p:nvPr>
            <p:ph type="sldNum" sz="quarter" idx="12"/>
          </p:nvPr>
        </p:nvSpPr>
        <p:spPr/>
        <p:txBody>
          <a:bodyPr/>
          <a:lstStyle/>
          <a:p>
            <a:fld id="{53AA51AB-6E5C-443A-8FC7-DD24C99A7568}" type="slidenum">
              <a:rPr lang="en-IN" smtClean="0"/>
              <a:t>‹#›</a:t>
            </a:fld>
            <a:endParaRPr lang="en-IN" dirty="0"/>
          </a:p>
        </p:txBody>
      </p:sp>
    </p:spTree>
    <p:extLst>
      <p:ext uri="{BB962C8B-B14F-4D97-AF65-F5344CB8AC3E}">
        <p14:creationId xmlns:p14="http://schemas.microsoft.com/office/powerpoint/2010/main" val="35218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5D2A3E-82F6-4300-87BB-0BECCE074E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6E5779-96F5-481C-902C-A49594FACF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20E905-45AD-4A79-9ADB-85206D371470}"/>
              </a:ext>
            </a:extLst>
          </p:cNvPr>
          <p:cNvSpPr>
            <a:spLocks noGrp="1"/>
          </p:cNvSpPr>
          <p:nvPr>
            <p:ph type="dt" sz="half" idx="10"/>
          </p:nvPr>
        </p:nvSpPr>
        <p:spPr/>
        <p:txBody>
          <a:bodyPr/>
          <a:lstStyle/>
          <a:p>
            <a:fld id="{8207F9D1-629A-43E7-952C-98532331F8BE}" type="datetimeFigureOut">
              <a:rPr lang="en-IN" smtClean="0"/>
              <a:t>28-08-2021</a:t>
            </a:fld>
            <a:endParaRPr lang="en-IN" dirty="0"/>
          </a:p>
        </p:txBody>
      </p:sp>
      <p:sp>
        <p:nvSpPr>
          <p:cNvPr id="5" name="Footer Placeholder 4">
            <a:extLst>
              <a:ext uri="{FF2B5EF4-FFF2-40B4-BE49-F238E27FC236}">
                <a16:creationId xmlns:a16="http://schemas.microsoft.com/office/drawing/2014/main" id="{18B7AF4A-5B6D-493C-A8C9-D5B66C2C7C2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1BC36C-EEED-451C-9030-601BFA17A670}"/>
              </a:ext>
            </a:extLst>
          </p:cNvPr>
          <p:cNvSpPr>
            <a:spLocks noGrp="1"/>
          </p:cNvSpPr>
          <p:nvPr>
            <p:ph type="sldNum" sz="quarter" idx="12"/>
          </p:nvPr>
        </p:nvSpPr>
        <p:spPr/>
        <p:txBody>
          <a:bodyPr/>
          <a:lstStyle/>
          <a:p>
            <a:fld id="{53AA51AB-6E5C-443A-8FC7-DD24C99A7568}" type="slidenum">
              <a:rPr lang="en-IN" smtClean="0"/>
              <a:t>‹#›</a:t>
            </a:fld>
            <a:endParaRPr lang="en-IN" dirty="0"/>
          </a:p>
        </p:txBody>
      </p:sp>
    </p:spTree>
    <p:extLst>
      <p:ext uri="{BB962C8B-B14F-4D97-AF65-F5344CB8AC3E}">
        <p14:creationId xmlns:p14="http://schemas.microsoft.com/office/powerpoint/2010/main" val="202907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FCF2-2CEE-4C62-802F-CB5AA373C6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6D6742-9AE5-47F4-8B71-A826047BA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DCFAB-D934-421E-AB58-F3441A335E8F}"/>
              </a:ext>
            </a:extLst>
          </p:cNvPr>
          <p:cNvSpPr>
            <a:spLocks noGrp="1"/>
          </p:cNvSpPr>
          <p:nvPr>
            <p:ph type="dt" sz="half" idx="10"/>
          </p:nvPr>
        </p:nvSpPr>
        <p:spPr/>
        <p:txBody>
          <a:bodyPr/>
          <a:lstStyle/>
          <a:p>
            <a:fld id="{8207F9D1-629A-43E7-952C-98532331F8BE}" type="datetimeFigureOut">
              <a:rPr lang="en-IN" smtClean="0"/>
              <a:t>28-08-2021</a:t>
            </a:fld>
            <a:endParaRPr lang="en-IN" dirty="0"/>
          </a:p>
        </p:txBody>
      </p:sp>
      <p:sp>
        <p:nvSpPr>
          <p:cNvPr id="5" name="Footer Placeholder 4">
            <a:extLst>
              <a:ext uri="{FF2B5EF4-FFF2-40B4-BE49-F238E27FC236}">
                <a16:creationId xmlns:a16="http://schemas.microsoft.com/office/drawing/2014/main" id="{3F55C3B1-0B44-48ED-9C09-0B2F277CC78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529F753-B2A2-4B76-8965-850F7A628A43}"/>
              </a:ext>
            </a:extLst>
          </p:cNvPr>
          <p:cNvSpPr>
            <a:spLocks noGrp="1"/>
          </p:cNvSpPr>
          <p:nvPr>
            <p:ph type="sldNum" sz="quarter" idx="12"/>
          </p:nvPr>
        </p:nvSpPr>
        <p:spPr/>
        <p:txBody>
          <a:bodyPr/>
          <a:lstStyle/>
          <a:p>
            <a:fld id="{53AA51AB-6E5C-443A-8FC7-DD24C99A7568}" type="slidenum">
              <a:rPr lang="en-IN" smtClean="0"/>
              <a:t>‹#›</a:t>
            </a:fld>
            <a:endParaRPr lang="en-IN" dirty="0"/>
          </a:p>
        </p:txBody>
      </p:sp>
    </p:spTree>
    <p:extLst>
      <p:ext uri="{BB962C8B-B14F-4D97-AF65-F5344CB8AC3E}">
        <p14:creationId xmlns:p14="http://schemas.microsoft.com/office/powerpoint/2010/main" val="34685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9F6F-ED1B-4F99-9EE0-BD6FDDF9D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28B322-142C-4521-8492-57408BFD73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DF247B-B368-47B5-9F91-F5ED6C15B1DD}"/>
              </a:ext>
            </a:extLst>
          </p:cNvPr>
          <p:cNvSpPr>
            <a:spLocks noGrp="1"/>
          </p:cNvSpPr>
          <p:nvPr>
            <p:ph type="dt" sz="half" idx="10"/>
          </p:nvPr>
        </p:nvSpPr>
        <p:spPr/>
        <p:txBody>
          <a:bodyPr/>
          <a:lstStyle/>
          <a:p>
            <a:fld id="{8207F9D1-629A-43E7-952C-98532331F8BE}" type="datetimeFigureOut">
              <a:rPr lang="en-IN" smtClean="0"/>
              <a:t>28-08-2021</a:t>
            </a:fld>
            <a:endParaRPr lang="en-IN" dirty="0"/>
          </a:p>
        </p:txBody>
      </p:sp>
      <p:sp>
        <p:nvSpPr>
          <p:cNvPr id="5" name="Footer Placeholder 4">
            <a:extLst>
              <a:ext uri="{FF2B5EF4-FFF2-40B4-BE49-F238E27FC236}">
                <a16:creationId xmlns:a16="http://schemas.microsoft.com/office/drawing/2014/main" id="{ECCFF228-3F5E-4230-9760-142808D239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A968A55-B9DC-4D5B-A12B-6838C0FCE481}"/>
              </a:ext>
            </a:extLst>
          </p:cNvPr>
          <p:cNvSpPr>
            <a:spLocks noGrp="1"/>
          </p:cNvSpPr>
          <p:nvPr>
            <p:ph type="sldNum" sz="quarter" idx="12"/>
          </p:nvPr>
        </p:nvSpPr>
        <p:spPr/>
        <p:txBody>
          <a:bodyPr/>
          <a:lstStyle/>
          <a:p>
            <a:fld id="{53AA51AB-6E5C-443A-8FC7-DD24C99A7568}" type="slidenum">
              <a:rPr lang="en-IN" smtClean="0"/>
              <a:t>‹#›</a:t>
            </a:fld>
            <a:endParaRPr lang="en-IN" dirty="0"/>
          </a:p>
        </p:txBody>
      </p:sp>
    </p:spTree>
    <p:extLst>
      <p:ext uri="{BB962C8B-B14F-4D97-AF65-F5344CB8AC3E}">
        <p14:creationId xmlns:p14="http://schemas.microsoft.com/office/powerpoint/2010/main" val="165967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F19D-D680-4D29-AD67-AD2F3A0D6E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F5BBFD-C0BB-47F6-B5BA-9B350F0B47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41385F-8B7A-4D40-BC75-AD925016C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9A4F34-4E95-4C33-8303-D56F60EFCFA7}"/>
              </a:ext>
            </a:extLst>
          </p:cNvPr>
          <p:cNvSpPr>
            <a:spLocks noGrp="1"/>
          </p:cNvSpPr>
          <p:nvPr>
            <p:ph type="dt" sz="half" idx="10"/>
          </p:nvPr>
        </p:nvSpPr>
        <p:spPr/>
        <p:txBody>
          <a:bodyPr/>
          <a:lstStyle/>
          <a:p>
            <a:fld id="{8207F9D1-629A-43E7-952C-98532331F8BE}" type="datetimeFigureOut">
              <a:rPr lang="en-IN" smtClean="0"/>
              <a:t>28-08-2021</a:t>
            </a:fld>
            <a:endParaRPr lang="en-IN" dirty="0"/>
          </a:p>
        </p:txBody>
      </p:sp>
      <p:sp>
        <p:nvSpPr>
          <p:cNvPr id="6" name="Footer Placeholder 5">
            <a:extLst>
              <a:ext uri="{FF2B5EF4-FFF2-40B4-BE49-F238E27FC236}">
                <a16:creationId xmlns:a16="http://schemas.microsoft.com/office/drawing/2014/main" id="{8B7CD9D9-9461-41A1-B2CB-3460266A3F7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45EDDC7-DB6F-42D5-9502-7964E9B143B3}"/>
              </a:ext>
            </a:extLst>
          </p:cNvPr>
          <p:cNvSpPr>
            <a:spLocks noGrp="1"/>
          </p:cNvSpPr>
          <p:nvPr>
            <p:ph type="sldNum" sz="quarter" idx="12"/>
          </p:nvPr>
        </p:nvSpPr>
        <p:spPr/>
        <p:txBody>
          <a:bodyPr/>
          <a:lstStyle/>
          <a:p>
            <a:fld id="{53AA51AB-6E5C-443A-8FC7-DD24C99A7568}" type="slidenum">
              <a:rPr lang="en-IN" smtClean="0"/>
              <a:t>‹#›</a:t>
            </a:fld>
            <a:endParaRPr lang="en-IN" dirty="0"/>
          </a:p>
        </p:txBody>
      </p:sp>
    </p:spTree>
    <p:extLst>
      <p:ext uri="{BB962C8B-B14F-4D97-AF65-F5344CB8AC3E}">
        <p14:creationId xmlns:p14="http://schemas.microsoft.com/office/powerpoint/2010/main" val="257251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BD0E-C3DA-436D-AEA4-B905CC970D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7C729-3008-4251-B88F-B9D553531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2F15B4-56E3-4E3C-908F-BE46896D6F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FAF046-894F-40BF-8B1D-1053C8E7E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2341C6-0741-4A14-BA13-2C8DB7F51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8FCC46-3EEF-42F6-AF2B-B783149A9FB9}"/>
              </a:ext>
            </a:extLst>
          </p:cNvPr>
          <p:cNvSpPr>
            <a:spLocks noGrp="1"/>
          </p:cNvSpPr>
          <p:nvPr>
            <p:ph type="dt" sz="half" idx="10"/>
          </p:nvPr>
        </p:nvSpPr>
        <p:spPr/>
        <p:txBody>
          <a:bodyPr/>
          <a:lstStyle/>
          <a:p>
            <a:fld id="{8207F9D1-629A-43E7-952C-98532331F8BE}" type="datetimeFigureOut">
              <a:rPr lang="en-IN" smtClean="0"/>
              <a:t>28-08-2021</a:t>
            </a:fld>
            <a:endParaRPr lang="en-IN" dirty="0"/>
          </a:p>
        </p:txBody>
      </p:sp>
      <p:sp>
        <p:nvSpPr>
          <p:cNvPr id="8" name="Footer Placeholder 7">
            <a:extLst>
              <a:ext uri="{FF2B5EF4-FFF2-40B4-BE49-F238E27FC236}">
                <a16:creationId xmlns:a16="http://schemas.microsoft.com/office/drawing/2014/main" id="{6AD60DFB-081E-4DBD-BDD9-8EA0EA76773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942B7B4-B58D-4518-98D0-C86FE4F0A4A6}"/>
              </a:ext>
            </a:extLst>
          </p:cNvPr>
          <p:cNvSpPr>
            <a:spLocks noGrp="1"/>
          </p:cNvSpPr>
          <p:nvPr>
            <p:ph type="sldNum" sz="quarter" idx="12"/>
          </p:nvPr>
        </p:nvSpPr>
        <p:spPr/>
        <p:txBody>
          <a:bodyPr/>
          <a:lstStyle/>
          <a:p>
            <a:fld id="{53AA51AB-6E5C-443A-8FC7-DD24C99A7568}" type="slidenum">
              <a:rPr lang="en-IN" smtClean="0"/>
              <a:t>‹#›</a:t>
            </a:fld>
            <a:endParaRPr lang="en-IN" dirty="0"/>
          </a:p>
        </p:txBody>
      </p:sp>
    </p:spTree>
    <p:extLst>
      <p:ext uri="{BB962C8B-B14F-4D97-AF65-F5344CB8AC3E}">
        <p14:creationId xmlns:p14="http://schemas.microsoft.com/office/powerpoint/2010/main" val="145295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B3E7-C470-4569-AE0A-32701A1DEF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A73381-3C6B-4015-9917-87F690147D65}"/>
              </a:ext>
            </a:extLst>
          </p:cNvPr>
          <p:cNvSpPr>
            <a:spLocks noGrp="1"/>
          </p:cNvSpPr>
          <p:nvPr>
            <p:ph type="dt" sz="half" idx="10"/>
          </p:nvPr>
        </p:nvSpPr>
        <p:spPr/>
        <p:txBody>
          <a:bodyPr/>
          <a:lstStyle/>
          <a:p>
            <a:fld id="{8207F9D1-629A-43E7-952C-98532331F8BE}" type="datetimeFigureOut">
              <a:rPr lang="en-IN" smtClean="0"/>
              <a:t>28-08-2021</a:t>
            </a:fld>
            <a:endParaRPr lang="en-IN" dirty="0"/>
          </a:p>
        </p:txBody>
      </p:sp>
      <p:sp>
        <p:nvSpPr>
          <p:cNvPr id="4" name="Footer Placeholder 3">
            <a:extLst>
              <a:ext uri="{FF2B5EF4-FFF2-40B4-BE49-F238E27FC236}">
                <a16:creationId xmlns:a16="http://schemas.microsoft.com/office/drawing/2014/main" id="{745CCF88-2E8F-467B-B9AD-A934A21F832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32EA5A1-C8B1-4841-A2F4-32CC4F3F4000}"/>
              </a:ext>
            </a:extLst>
          </p:cNvPr>
          <p:cNvSpPr>
            <a:spLocks noGrp="1"/>
          </p:cNvSpPr>
          <p:nvPr>
            <p:ph type="sldNum" sz="quarter" idx="12"/>
          </p:nvPr>
        </p:nvSpPr>
        <p:spPr/>
        <p:txBody>
          <a:bodyPr/>
          <a:lstStyle/>
          <a:p>
            <a:fld id="{53AA51AB-6E5C-443A-8FC7-DD24C99A7568}" type="slidenum">
              <a:rPr lang="en-IN" smtClean="0"/>
              <a:t>‹#›</a:t>
            </a:fld>
            <a:endParaRPr lang="en-IN" dirty="0"/>
          </a:p>
        </p:txBody>
      </p:sp>
    </p:spTree>
    <p:extLst>
      <p:ext uri="{BB962C8B-B14F-4D97-AF65-F5344CB8AC3E}">
        <p14:creationId xmlns:p14="http://schemas.microsoft.com/office/powerpoint/2010/main" val="424667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2FF72-79F2-4CC8-9736-CCA2870A24EB}"/>
              </a:ext>
            </a:extLst>
          </p:cNvPr>
          <p:cNvSpPr>
            <a:spLocks noGrp="1"/>
          </p:cNvSpPr>
          <p:nvPr>
            <p:ph type="dt" sz="half" idx="10"/>
          </p:nvPr>
        </p:nvSpPr>
        <p:spPr/>
        <p:txBody>
          <a:bodyPr/>
          <a:lstStyle/>
          <a:p>
            <a:fld id="{8207F9D1-629A-43E7-952C-98532331F8BE}" type="datetimeFigureOut">
              <a:rPr lang="en-IN" smtClean="0"/>
              <a:t>28-08-2021</a:t>
            </a:fld>
            <a:endParaRPr lang="en-IN" dirty="0"/>
          </a:p>
        </p:txBody>
      </p:sp>
      <p:sp>
        <p:nvSpPr>
          <p:cNvPr id="3" name="Footer Placeholder 2">
            <a:extLst>
              <a:ext uri="{FF2B5EF4-FFF2-40B4-BE49-F238E27FC236}">
                <a16:creationId xmlns:a16="http://schemas.microsoft.com/office/drawing/2014/main" id="{BB5C77DA-A681-47E9-9D14-F49B1BBE207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BD34435-126C-4AC1-AE20-ADA13DC42BBD}"/>
              </a:ext>
            </a:extLst>
          </p:cNvPr>
          <p:cNvSpPr>
            <a:spLocks noGrp="1"/>
          </p:cNvSpPr>
          <p:nvPr>
            <p:ph type="sldNum" sz="quarter" idx="12"/>
          </p:nvPr>
        </p:nvSpPr>
        <p:spPr/>
        <p:txBody>
          <a:bodyPr/>
          <a:lstStyle/>
          <a:p>
            <a:fld id="{53AA51AB-6E5C-443A-8FC7-DD24C99A7568}" type="slidenum">
              <a:rPr lang="en-IN" smtClean="0"/>
              <a:t>‹#›</a:t>
            </a:fld>
            <a:endParaRPr lang="en-IN" dirty="0"/>
          </a:p>
        </p:txBody>
      </p:sp>
    </p:spTree>
    <p:extLst>
      <p:ext uri="{BB962C8B-B14F-4D97-AF65-F5344CB8AC3E}">
        <p14:creationId xmlns:p14="http://schemas.microsoft.com/office/powerpoint/2010/main" val="98916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A21A-4430-4A46-8F4F-2C211E9E3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406402-7CE4-4471-B0EB-B9FC9257D6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13B09F-B01D-4F65-B9CE-0C4FD91D1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9C949-0992-42DA-9228-D20DD0C57CBD}"/>
              </a:ext>
            </a:extLst>
          </p:cNvPr>
          <p:cNvSpPr>
            <a:spLocks noGrp="1"/>
          </p:cNvSpPr>
          <p:nvPr>
            <p:ph type="dt" sz="half" idx="10"/>
          </p:nvPr>
        </p:nvSpPr>
        <p:spPr/>
        <p:txBody>
          <a:bodyPr/>
          <a:lstStyle/>
          <a:p>
            <a:fld id="{8207F9D1-629A-43E7-952C-98532331F8BE}" type="datetimeFigureOut">
              <a:rPr lang="en-IN" smtClean="0"/>
              <a:t>28-08-2021</a:t>
            </a:fld>
            <a:endParaRPr lang="en-IN" dirty="0"/>
          </a:p>
        </p:txBody>
      </p:sp>
      <p:sp>
        <p:nvSpPr>
          <p:cNvPr id="6" name="Footer Placeholder 5">
            <a:extLst>
              <a:ext uri="{FF2B5EF4-FFF2-40B4-BE49-F238E27FC236}">
                <a16:creationId xmlns:a16="http://schemas.microsoft.com/office/drawing/2014/main" id="{85DF243C-82D5-4A5A-846E-BAD9DD5014E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21EE8E3-BB2B-42AE-9A22-9E2A798A3F8E}"/>
              </a:ext>
            </a:extLst>
          </p:cNvPr>
          <p:cNvSpPr>
            <a:spLocks noGrp="1"/>
          </p:cNvSpPr>
          <p:nvPr>
            <p:ph type="sldNum" sz="quarter" idx="12"/>
          </p:nvPr>
        </p:nvSpPr>
        <p:spPr/>
        <p:txBody>
          <a:bodyPr/>
          <a:lstStyle/>
          <a:p>
            <a:fld id="{53AA51AB-6E5C-443A-8FC7-DD24C99A7568}" type="slidenum">
              <a:rPr lang="en-IN" smtClean="0"/>
              <a:t>‹#›</a:t>
            </a:fld>
            <a:endParaRPr lang="en-IN" dirty="0"/>
          </a:p>
        </p:txBody>
      </p:sp>
    </p:spTree>
    <p:extLst>
      <p:ext uri="{BB962C8B-B14F-4D97-AF65-F5344CB8AC3E}">
        <p14:creationId xmlns:p14="http://schemas.microsoft.com/office/powerpoint/2010/main" val="346468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D978-C63C-4622-9A86-CD60C0D44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4098E6-415A-4A0D-AEA4-E4F9BAF2E1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C7580F3-900A-400C-9A4E-6EB4ABD50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0D5AE3-E9A2-492F-997E-0613657B58E3}"/>
              </a:ext>
            </a:extLst>
          </p:cNvPr>
          <p:cNvSpPr>
            <a:spLocks noGrp="1"/>
          </p:cNvSpPr>
          <p:nvPr>
            <p:ph type="dt" sz="half" idx="10"/>
          </p:nvPr>
        </p:nvSpPr>
        <p:spPr/>
        <p:txBody>
          <a:bodyPr/>
          <a:lstStyle/>
          <a:p>
            <a:fld id="{8207F9D1-629A-43E7-952C-98532331F8BE}" type="datetimeFigureOut">
              <a:rPr lang="en-IN" smtClean="0"/>
              <a:t>28-08-2021</a:t>
            </a:fld>
            <a:endParaRPr lang="en-IN" dirty="0"/>
          </a:p>
        </p:txBody>
      </p:sp>
      <p:sp>
        <p:nvSpPr>
          <p:cNvPr id="6" name="Footer Placeholder 5">
            <a:extLst>
              <a:ext uri="{FF2B5EF4-FFF2-40B4-BE49-F238E27FC236}">
                <a16:creationId xmlns:a16="http://schemas.microsoft.com/office/drawing/2014/main" id="{4033DC27-D047-4EF5-BCEA-F2D513496CA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E750653-1DEF-4653-9CFE-EDA9714B27D6}"/>
              </a:ext>
            </a:extLst>
          </p:cNvPr>
          <p:cNvSpPr>
            <a:spLocks noGrp="1"/>
          </p:cNvSpPr>
          <p:nvPr>
            <p:ph type="sldNum" sz="quarter" idx="12"/>
          </p:nvPr>
        </p:nvSpPr>
        <p:spPr/>
        <p:txBody>
          <a:bodyPr/>
          <a:lstStyle/>
          <a:p>
            <a:fld id="{53AA51AB-6E5C-443A-8FC7-DD24C99A7568}" type="slidenum">
              <a:rPr lang="en-IN" smtClean="0"/>
              <a:t>‹#›</a:t>
            </a:fld>
            <a:endParaRPr lang="en-IN" dirty="0"/>
          </a:p>
        </p:txBody>
      </p:sp>
    </p:spTree>
    <p:extLst>
      <p:ext uri="{BB962C8B-B14F-4D97-AF65-F5344CB8AC3E}">
        <p14:creationId xmlns:p14="http://schemas.microsoft.com/office/powerpoint/2010/main" val="274802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387D6-76BB-40F1-870D-5D027CA3A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5BBFF3-F5BC-4EB9-B5E9-AFBDCB6B0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961101-2BEB-4109-89FF-12C5886D5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7F9D1-629A-43E7-952C-98532331F8BE}" type="datetimeFigureOut">
              <a:rPr lang="en-IN" smtClean="0"/>
              <a:t>28-08-2021</a:t>
            </a:fld>
            <a:endParaRPr lang="en-IN" dirty="0"/>
          </a:p>
        </p:txBody>
      </p:sp>
      <p:sp>
        <p:nvSpPr>
          <p:cNvPr id="5" name="Footer Placeholder 4">
            <a:extLst>
              <a:ext uri="{FF2B5EF4-FFF2-40B4-BE49-F238E27FC236}">
                <a16:creationId xmlns:a16="http://schemas.microsoft.com/office/drawing/2014/main" id="{5FCDDBB2-113D-4D14-9C1F-5ADCD8A62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0C81B35-3F6E-4AB0-8940-8EA0D2CD82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A51AB-6E5C-443A-8FC7-DD24C99A7568}" type="slidenum">
              <a:rPr lang="en-IN" smtClean="0"/>
              <a:t>‹#›</a:t>
            </a:fld>
            <a:endParaRPr lang="en-IN" dirty="0"/>
          </a:p>
        </p:txBody>
      </p:sp>
    </p:spTree>
    <p:extLst>
      <p:ext uri="{BB962C8B-B14F-4D97-AF65-F5344CB8AC3E}">
        <p14:creationId xmlns:p14="http://schemas.microsoft.com/office/powerpoint/2010/main" val="277753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D64F-0EA5-4FE3-B0A6-5E3FCC4D8611}"/>
              </a:ext>
            </a:extLst>
          </p:cNvPr>
          <p:cNvSpPr>
            <a:spLocks noGrp="1"/>
          </p:cNvSpPr>
          <p:nvPr>
            <p:ph type="ctrTitle"/>
          </p:nvPr>
        </p:nvSpPr>
        <p:spPr>
          <a:xfrm>
            <a:off x="6461760" y="2282540"/>
            <a:ext cx="5458438" cy="2468353"/>
          </a:xfrm>
        </p:spPr>
        <p:txBody>
          <a:bodyPr anchor="b">
            <a:normAutofit/>
          </a:bodyPr>
          <a:lstStyle/>
          <a:p>
            <a:pPr algn="l"/>
            <a:r>
              <a:rPr lang="en-US" sz="8800" dirty="0">
                <a:latin typeface="AngsanaUPC" panose="020B0502040204020203" pitchFamily="18" charset="-34"/>
                <a:cs typeface="AngsanaUPC" panose="020B0502040204020203" pitchFamily="18" charset="-34"/>
              </a:rPr>
              <a:t>NEURALINK</a:t>
            </a:r>
            <a:endParaRPr lang="en-IN" sz="8800" dirty="0">
              <a:latin typeface="AngsanaUPC" panose="020B0502040204020203" pitchFamily="18" charset="-34"/>
              <a:cs typeface="AngsanaUPC" panose="020B0502040204020203" pitchFamily="18" charset="-34"/>
            </a:endParaRPr>
          </a:p>
        </p:txBody>
      </p:sp>
      <p:sp>
        <p:nvSpPr>
          <p:cNvPr id="3" name="Subtitle 2">
            <a:extLst>
              <a:ext uri="{FF2B5EF4-FFF2-40B4-BE49-F238E27FC236}">
                <a16:creationId xmlns:a16="http://schemas.microsoft.com/office/drawing/2014/main" id="{A4357623-BB66-4480-81B2-EBD81E583019}"/>
              </a:ext>
            </a:extLst>
          </p:cNvPr>
          <p:cNvSpPr>
            <a:spLocks noGrp="1"/>
          </p:cNvSpPr>
          <p:nvPr>
            <p:ph type="subTitle" idx="1"/>
          </p:nvPr>
        </p:nvSpPr>
        <p:spPr>
          <a:xfrm>
            <a:off x="6746627" y="4750893"/>
            <a:ext cx="4645250" cy="1147863"/>
          </a:xfrm>
        </p:spPr>
        <p:txBody>
          <a:bodyPr anchor="t">
            <a:normAutofit/>
          </a:bodyPr>
          <a:lstStyle/>
          <a:p>
            <a:pPr algn="l"/>
            <a:r>
              <a:rPr lang="en-US" sz="2000" dirty="0"/>
              <a:t>MANUAL GUIDE FOR THE APP</a:t>
            </a:r>
          </a:p>
          <a:p>
            <a:pPr algn="l"/>
            <a:r>
              <a:rPr lang="en-US" sz="2000" dirty="0"/>
              <a:t>           (basic overview)</a:t>
            </a:r>
            <a:endParaRPr lang="en-IN" sz="20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A picture containing airplane&#10;&#10;Description automatically generated">
            <a:extLst>
              <a:ext uri="{FF2B5EF4-FFF2-40B4-BE49-F238E27FC236}">
                <a16:creationId xmlns:a16="http://schemas.microsoft.com/office/drawing/2014/main" id="{4C2E78D9-B13B-45E0-84C0-327279C58FDC}"/>
              </a:ext>
            </a:extLst>
          </p:cNvPr>
          <p:cNvPicPr>
            <a:picLocks noChangeAspect="1"/>
          </p:cNvPicPr>
          <p:nvPr/>
        </p:nvPicPr>
        <p:blipFill rotWithShape="1">
          <a:blip r:embed="rId2">
            <a:extLst>
              <a:ext uri="{28A0092B-C50C-407E-A947-70E740481C1C}">
                <a14:useLocalDpi xmlns:a14="http://schemas.microsoft.com/office/drawing/2010/main" val="0"/>
              </a:ext>
            </a:extLst>
          </a:blip>
          <a:srcRect l="15782" r="7797"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5261763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79F3-8A58-4214-981B-514E7D4D3B07}"/>
              </a:ext>
            </a:extLst>
          </p:cNvPr>
          <p:cNvSpPr>
            <a:spLocks noGrp="1"/>
          </p:cNvSpPr>
          <p:nvPr>
            <p:ph type="ctrTitle"/>
          </p:nvPr>
        </p:nvSpPr>
        <p:spPr/>
        <p:txBody>
          <a:bodyPr/>
          <a:lstStyle/>
          <a:p>
            <a:r>
              <a:rPr lang="en-US" dirty="0"/>
              <a:t>That’s all about basics and UI of the application.</a:t>
            </a:r>
            <a:endParaRPr lang="en-IN" dirty="0"/>
          </a:p>
        </p:txBody>
      </p:sp>
    </p:spTree>
    <p:extLst>
      <p:ext uri="{BB962C8B-B14F-4D97-AF65-F5344CB8AC3E}">
        <p14:creationId xmlns:p14="http://schemas.microsoft.com/office/powerpoint/2010/main" val="133049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3D1B-E7C5-4947-B5B8-09F2E116CDC8}"/>
              </a:ext>
            </a:extLst>
          </p:cNvPr>
          <p:cNvSpPr>
            <a:spLocks noGrp="1"/>
          </p:cNvSpPr>
          <p:nvPr>
            <p:ph type="title"/>
          </p:nvPr>
        </p:nvSpPr>
        <p:spPr/>
        <p:txBody>
          <a:bodyPr/>
          <a:lstStyle/>
          <a:p>
            <a:r>
              <a:rPr lang="en-US" dirty="0"/>
              <a:t>Find you app in App list:</a:t>
            </a:r>
            <a:endParaRPr lang="en-IN" dirty="0"/>
          </a:p>
        </p:txBody>
      </p:sp>
      <p:pic>
        <p:nvPicPr>
          <p:cNvPr id="5" name="Content Placeholder 4" descr="A close up of a screen&#10;&#10;Description automatically generated">
            <a:extLst>
              <a:ext uri="{FF2B5EF4-FFF2-40B4-BE49-F238E27FC236}">
                <a16:creationId xmlns:a16="http://schemas.microsoft.com/office/drawing/2014/main" id="{908559F2-F6BD-4579-9643-9D438979B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966" y="1767680"/>
            <a:ext cx="2172859" cy="4466433"/>
          </a:xfrm>
        </p:spPr>
      </p:pic>
      <p:cxnSp>
        <p:nvCxnSpPr>
          <p:cNvPr id="7" name="Straight Arrow Connector 6">
            <a:extLst>
              <a:ext uri="{FF2B5EF4-FFF2-40B4-BE49-F238E27FC236}">
                <a16:creationId xmlns:a16="http://schemas.microsoft.com/office/drawing/2014/main" id="{AF1B3BA1-B2CE-428E-AEFB-7172C39F6FE8}"/>
              </a:ext>
            </a:extLst>
          </p:cNvPr>
          <p:cNvCxnSpPr>
            <a:cxnSpLocks/>
          </p:cNvCxnSpPr>
          <p:nvPr/>
        </p:nvCxnSpPr>
        <p:spPr>
          <a:xfrm flipH="1">
            <a:off x="2988945" y="2616200"/>
            <a:ext cx="94488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C58D6955-E788-4CF7-85BF-173951C1B690}"/>
              </a:ext>
            </a:extLst>
          </p:cNvPr>
          <p:cNvSpPr txBox="1"/>
          <p:nvPr/>
        </p:nvSpPr>
        <p:spPr>
          <a:xfrm>
            <a:off x="3933825" y="2293034"/>
            <a:ext cx="1178560" cy="646331"/>
          </a:xfrm>
          <a:prstGeom prst="rect">
            <a:avLst/>
          </a:prstGeom>
          <a:noFill/>
          <a:ln>
            <a:solidFill>
              <a:srgbClr val="C00000"/>
            </a:solidFill>
          </a:ln>
        </p:spPr>
        <p:txBody>
          <a:bodyPr wrap="square" rtlCol="0">
            <a:spAutoFit/>
          </a:bodyPr>
          <a:lstStyle/>
          <a:p>
            <a:r>
              <a:rPr lang="en-US" dirty="0"/>
              <a:t>Here is your app.</a:t>
            </a:r>
            <a:endParaRPr lang="en-IN" dirty="0"/>
          </a:p>
        </p:txBody>
      </p:sp>
      <p:pic>
        <p:nvPicPr>
          <p:cNvPr id="15" name="Picture 14" descr="A picture containing shirt&#10;&#10;Description automatically generated">
            <a:extLst>
              <a:ext uri="{FF2B5EF4-FFF2-40B4-BE49-F238E27FC236}">
                <a16:creationId xmlns:a16="http://schemas.microsoft.com/office/drawing/2014/main" id="{B8C08560-60F0-440C-9C10-F6A84C402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530" y="1767680"/>
            <a:ext cx="2172859" cy="4466433"/>
          </a:xfrm>
          <a:prstGeom prst="rect">
            <a:avLst/>
          </a:prstGeom>
        </p:spPr>
      </p:pic>
      <p:cxnSp>
        <p:nvCxnSpPr>
          <p:cNvPr id="16" name="Straight Arrow Connector 15">
            <a:extLst>
              <a:ext uri="{FF2B5EF4-FFF2-40B4-BE49-F238E27FC236}">
                <a16:creationId xmlns:a16="http://schemas.microsoft.com/office/drawing/2014/main" id="{86E82AB2-5025-413D-85B5-69ADBE281566}"/>
              </a:ext>
            </a:extLst>
          </p:cNvPr>
          <p:cNvCxnSpPr>
            <a:cxnSpLocks/>
          </p:cNvCxnSpPr>
          <p:nvPr/>
        </p:nvCxnSpPr>
        <p:spPr>
          <a:xfrm flipH="1">
            <a:off x="7700589" y="3703320"/>
            <a:ext cx="94488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0B3883DD-582F-4B29-8660-BA2CE5F22676}"/>
              </a:ext>
            </a:extLst>
          </p:cNvPr>
          <p:cNvSpPr txBox="1"/>
          <p:nvPr/>
        </p:nvSpPr>
        <p:spPr>
          <a:xfrm>
            <a:off x="8645470" y="3149607"/>
            <a:ext cx="2886130" cy="1754326"/>
          </a:xfrm>
          <a:prstGeom prst="rect">
            <a:avLst/>
          </a:prstGeom>
          <a:noFill/>
        </p:spPr>
        <p:txBody>
          <a:bodyPr wrap="square" rtlCol="0">
            <a:spAutoFit/>
          </a:bodyPr>
          <a:lstStyle/>
          <a:p>
            <a:r>
              <a:rPr lang="en-US" dirty="0">
                <a:solidFill>
                  <a:srgbClr val="C00000"/>
                </a:solidFill>
              </a:rPr>
              <a:t>This is the splash screen when app resources are being loaded you will see this screen.(at most 2 second) Depends on device performance.</a:t>
            </a:r>
            <a:endParaRPr lang="en-IN" dirty="0">
              <a:solidFill>
                <a:srgbClr val="C00000"/>
              </a:solidFill>
            </a:endParaRPr>
          </a:p>
        </p:txBody>
      </p:sp>
    </p:spTree>
    <p:extLst>
      <p:ext uri="{BB962C8B-B14F-4D97-AF65-F5344CB8AC3E}">
        <p14:creationId xmlns:p14="http://schemas.microsoft.com/office/powerpoint/2010/main" val="412332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743B-C608-47D6-B17B-B483ED202946}"/>
              </a:ext>
            </a:extLst>
          </p:cNvPr>
          <p:cNvSpPr>
            <a:spLocks noGrp="1"/>
          </p:cNvSpPr>
          <p:nvPr>
            <p:ph type="title"/>
          </p:nvPr>
        </p:nvSpPr>
        <p:spPr>
          <a:xfrm>
            <a:off x="350520" y="18255"/>
            <a:ext cx="10515600" cy="1325563"/>
          </a:xfrm>
        </p:spPr>
        <p:txBody>
          <a:bodyPr/>
          <a:lstStyle/>
          <a:p>
            <a:r>
              <a:rPr lang="en-US" dirty="0"/>
              <a:t>First loaded screen:</a:t>
            </a:r>
            <a:endParaRPr lang="en-IN" dirty="0"/>
          </a:p>
        </p:txBody>
      </p:sp>
      <p:pic>
        <p:nvPicPr>
          <p:cNvPr id="5" name="Content Placeholder 4" descr="A picture containing black&#10;&#10;Description automatically generated">
            <a:extLst>
              <a:ext uri="{FF2B5EF4-FFF2-40B4-BE49-F238E27FC236}">
                <a16:creationId xmlns:a16="http://schemas.microsoft.com/office/drawing/2014/main" id="{3E88B3F6-175B-4018-9E37-BC10EEBFB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7878" y="1503363"/>
            <a:ext cx="2455082" cy="5046558"/>
          </a:xfrm>
        </p:spPr>
      </p:pic>
      <p:cxnSp>
        <p:nvCxnSpPr>
          <p:cNvPr id="6" name="Straight Arrow Connector 5">
            <a:extLst>
              <a:ext uri="{FF2B5EF4-FFF2-40B4-BE49-F238E27FC236}">
                <a16:creationId xmlns:a16="http://schemas.microsoft.com/office/drawing/2014/main" id="{009FF6AE-5821-4E70-B0C7-750F88D1A913}"/>
              </a:ext>
            </a:extLst>
          </p:cNvPr>
          <p:cNvCxnSpPr>
            <a:cxnSpLocks/>
          </p:cNvCxnSpPr>
          <p:nvPr/>
        </p:nvCxnSpPr>
        <p:spPr>
          <a:xfrm flipH="1">
            <a:off x="6791325" y="2771140"/>
            <a:ext cx="94488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A7AF7EA8-042A-4257-B6E0-21A278E33252}"/>
              </a:ext>
            </a:extLst>
          </p:cNvPr>
          <p:cNvCxnSpPr>
            <a:cxnSpLocks/>
          </p:cNvCxnSpPr>
          <p:nvPr/>
        </p:nvCxnSpPr>
        <p:spPr>
          <a:xfrm flipH="1">
            <a:off x="7058025" y="4620260"/>
            <a:ext cx="94488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6B62BDC7-727C-4D53-ADD7-D0F703325FC0}"/>
              </a:ext>
            </a:extLst>
          </p:cNvPr>
          <p:cNvCxnSpPr>
            <a:cxnSpLocks/>
          </p:cNvCxnSpPr>
          <p:nvPr/>
        </p:nvCxnSpPr>
        <p:spPr>
          <a:xfrm>
            <a:off x="3810000" y="5115560"/>
            <a:ext cx="103060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644271C2-4A36-406A-B52C-4104722BE339}"/>
              </a:ext>
            </a:extLst>
          </p:cNvPr>
          <p:cNvCxnSpPr>
            <a:cxnSpLocks/>
          </p:cNvCxnSpPr>
          <p:nvPr/>
        </p:nvCxnSpPr>
        <p:spPr>
          <a:xfrm flipH="1">
            <a:off x="6905625" y="1816100"/>
            <a:ext cx="94488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19F42B-9BFA-47BC-9520-A18C5588A7B0}"/>
              </a:ext>
            </a:extLst>
          </p:cNvPr>
          <p:cNvCxnSpPr>
            <a:cxnSpLocks/>
          </p:cNvCxnSpPr>
          <p:nvPr/>
        </p:nvCxnSpPr>
        <p:spPr>
          <a:xfrm flipH="1">
            <a:off x="6989445" y="4094480"/>
            <a:ext cx="94488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A88E1B21-FD2B-458C-BE7A-33853B794E0E}"/>
              </a:ext>
            </a:extLst>
          </p:cNvPr>
          <p:cNvCxnSpPr>
            <a:cxnSpLocks/>
          </p:cNvCxnSpPr>
          <p:nvPr/>
        </p:nvCxnSpPr>
        <p:spPr>
          <a:xfrm flipH="1">
            <a:off x="6989445" y="5732780"/>
            <a:ext cx="94488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42802995-C7E5-4CF8-8876-37A23E8E1D9D}"/>
              </a:ext>
            </a:extLst>
          </p:cNvPr>
          <p:cNvSpPr txBox="1"/>
          <p:nvPr/>
        </p:nvSpPr>
        <p:spPr>
          <a:xfrm>
            <a:off x="7850505" y="1683742"/>
            <a:ext cx="3701415" cy="553998"/>
          </a:xfrm>
          <a:prstGeom prst="rect">
            <a:avLst/>
          </a:prstGeom>
          <a:noFill/>
        </p:spPr>
        <p:txBody>
          <a:bodyPr wrap="square" rtlCol="0">
            <a:spAutoFit/>
          </a:bodyPr>
          <a:lstStyle/>
          <a:p>
            <a:r>
              <a:rPr lang="en-US" sz="1000" dirty="0"/>
              <a:t>This is one of the indicator in the four indicator placed in the header section. This is module indicator means telling us that controller module is not connected it will turn green once it got connected.</a:t>
            </a:r>
            <a:endParaRPr lang="en-IN" sz="1000" dirty="0"/>
          </a:p>
        </p:txBody>
      </p:sp>
      <p:sp>
        <p:nvSpPr>
          <p:cNvPr id="14" name="TextBox 13">
            <a:extLst>
              <a:ext uri="{FF2B5EF4-FFF2-40B4-BE49-F238E27FC236}">
                <a16:creationId xmlns:a16="http://schemas.microsoft.com/office/drawing/2014/main" id="{81F78F6D-5403-4D19-8E97-3B92AE05CA9F}"/>
              </a:ext>
            </a:extLst>
          </p:cNvPr>
          <p:cNvSpPr txBox="1"/>
          <p:nvPr/>
        </p:nvSpPr>
        <p:spPr>
          <a:xfrm>
            <a:off x="7736205" y="2677338"/>
            <a:ext cx="2874645" cy="523220"/>
          </a:xfrm>
          <a:prstGeom prst="rect">
            <a:avLst/>
          </a:prstGeom>
          <a:noFill/>
        </p:spPr>
        <p:txBody>
          <a:bodyPr wrap="square" rtlCol="0">
            <a:spAutoFit/>
          </a:bodyPr>
          <a:lstStyle/>
          <a:p>
            <a:r>
              <a:rPr lang="en-US" sz="1000" dirty="0"/>
              <a:t>This is the graph window where you will see the real time raw data plotted over</a:t>
            </a:r>
            <a:r>
              <a:rPr lang="en-US" dirty="0"/>
              <a:t>.</a:t>
            </a:r>
            <a:endParaRPr lang="en-IN" dirty="0"/>
          </a:p>
        </p:txBody>
      </p:sp>
      <p:sp>
        <p:nvSpPr>
          <p:cNvPr id="15" name="TextBox 14">
            <a:extLst>
              <a:ext uri="{FF2B5EF4-FFF2-40B4-BE49-F238E27FC236}">
                <a16:creationId xmlns:a16="http://schemas.microsoft.com/office/drawing/2014/main" id="{FDADE919-EE71-4425-908B-E1CA92BE591D}"/>
              </a:ext>
            </a:extLst>
          </p:cNvPr>
          <p:cNvSpPr txBox="1"/>
          <p:nvPr/>
        </p:nvSpPr>
        <p:spPr>
          <a:xfrm>
            <a:off x="7954816" y="4002063"/>
            <a:ext cx="4036695" cy="400110"/>
          </a:xfrm>
          <a:prstGeom prst="rect">
            <a:avLst/>
          </a:prstGeom>
          <a:noFill/>
        </p:spPr>
        <p:txBody>
          <a:bodyPr wrap="square" rtlCol="0">
            <a:spAutoFit/>
          </a:bodyPr>
          <a:lstStyle/>
          <a:p>
            <a:r>
              <a:rPr lang="en-US" sz="1000" dirty="0"/>
              <a:t>This is data log panel where you will see the different types of data which will define the working behavior of system</a:t>
            </a:r>
            <a:endParaRPr lang="en-IN" sz="1000" dirty="0"/>
          </a:p>
        </p:txBody>
      </p:sp>
      <p:sp>
        <p:nvSpPr>
          <p:cNvPr id="16" name="TextBox 15">
            <a:extLst>
              <a:ext uri="{FF2B5EF4-FFF2-40B4-BE49-F238E27FC236}">
                <a16:creationId xmlns:a16="http://schemas.microsoft.com/office/drawing/2014/main" id="{5A189A8E-709C-42B9-9459-159A16F9D896}"/>
              </a:ext>
            </a:extLst>
          </p:cNvPr>
          <p:cNvSpPr txBox="1"/>
          <p:nvPr/>
        </p:nvSpPr>
        <p:spPr>
          <a:xfrm>
            <a:off x="7953155" y="4489921"/>
            <a:ext cx="3067172" cy="523220"/>
          </a:xfrm>
          <a:prstGeom prst="rect">
            <a:avLst/>
          </a:prstGeom>
          <a:noFill/>
        </p:spPr>
        <p:txBody>
          <a:bodyPr wrap="square" rtlCol="0">
            <a:spAutoFit/>
          </a:bodyPr>
          <a:lstStyle/>
          <a:p>
            <a:r>
              <a:rPr lang="en-US" sz="1000" dirty="0"/>
              <a:t>This is the device cycle panel where your device will show once you reached at that level</a:t>
            </a:r>
            <a:r>
              <a:rPr lang="en-US" dirty="0"/>
              <a:t>.</a:t>
            </a:r>
            <a:endParaRPr lang="en-IN" dirty="0"/>
          </a:p>
        </p:txBody>
      </p:sp>
      <p:sp>
        <p:nvSpPr>
          <p:cNvPr id="17" name="TextBox 16">
            <a:extLst>
              <a:ext uri="{FF2B5EF4-FFF2-40B4-BE49-F238E27FC236}">
                <a16:creationId xmlns:a16="http://schemas.microsoft.com/office/drawing/2014/main" id="{4F817FB4-68A8-4C24-88D2-90C989E63472}"/>
              </a:ext>
            </a:extLst>
          </p:cNvPr>
          <p:cNvSpPr txBox="1"/>
          <p:nvPr/>
        </p:nvSpPr>
        <p:spPr>
          <a:xfrm>
            <a:off x="7953156" y="5643123"/>
            <a:ext cx="3067172" cy="400110"/>
          </a:xfrm>
          <a:prstGeom prst="rect">
            <a:avLst/>
          </a:prstGeom>
          <a:noFill/>
        </p:spPr>
        <p:txBody>
          <a:bodyPr wrap="square" rtlCol="0">
            <a:spAutoFit/>
          </a:bodyPr>
          <a:lstStyle/>
          <a:p>
            <a:r>
              <a:rPr lang="en-US" sz="1000" dirty="0"/>
              <a:t>This is the button group consists of six button you will see its uses in detail in upcoming slide.</a:t>
            </a:r>
            <a:endParaRPr lang="en-IN" sz="1000" dirty="0"/>
          </a:p>
        </p:txBody>
      </p:sp>
      <p:sp>
        <p:nvSpPr>
          <p:cNvPr id="19" name="Rectangle 18">
            <a:extLst>
              <a:ext uri="{FF2B5EF4-FFF2-40B4-BE49-F238E27FC236}">
                <a16:creationId xmlns:a16="http://schemas.microsoft.com/office/drawing/2014/main" id="{0DA2B489-7CE5-4573-8A54-898F2D48F2AE}"/>
              </a:ext>
            </a:extLst>
          </p:cNvPr>
          <p:cNvSpPr/>
          <p:nvPr/>
        </p:nvSpPr>
        <p:spPr>
          <a:xfrm>
            <a:off x="752314" y="4978203"/>
            <a:ext cx="3057686" cy="400110"/>
          </a:xfrm>
          <a:prstGeom prst="rect">
            <a:avLst/>
          </a:prstGeom>
        </p:spPr>
        <p:txBody>
          <a:bodyPr wrap="square">
            <a:spAutoFit/>
          </a:bodyPr>
          <a:lstStyle/>
          <a:p>
            <a:pPr algn="r"/>
            <a:r>
              <a:rPr lang="en-US" sz="1000" dirty="0"/>
              <a:t>This is the control panel where you will see the current state of the all device in real time.</a:t>
            </a:r>
            <a:endParaRPr lang="en-IN" sz="1000" dirty="0"/>
          </a:p>
        </p:txBody>
      </p:sp>
      <p:sp>
        <p:nvSpPr>
          <p:cNvPr id="20" name="TextBox 19">
            <a:extLst>
              <a:ext uri="{FF2B5EF4-FFF2-40B4-BE49-F238E27FC236}">
                <a16:creationId xmlns:a16="http://schemas.microsoft.com/office/drawing/2014/main" id="{229E13D1-BB7E-4BAF-98C6-5EA4E306BFD7}"/>
              </a:ext>
            </a:extLst>
          </p:cNvPr>
          <p:cNvSpPr txBox="1"/>
          <p:nvPr/>
        </p:nvSpPr>
        <p:spPr>
          <a:xfrm>
            <a:off x="640079" y="1816100"/>
            <a:ext cx="3400253" cy="1169551"/>
          </a:xfrm>
          <a:prstGeom prst="rect">
            <a:avLst/>
          </a:prstGeom>
          <a:noFill/>
        </p:spPr>
        <p:txBody>
          <a:bodyPr wrap="square" rtlCol="0">
            <a:spAutoFit/>
          </a:bodyPr>
          <a:lstStyle/>
          <a:p>
            <a:r>
              <a:rPr lang="en-US" sz="1400" dirty="0">
                <a:solidFill>
                  <a:srgbClr val="C00000"/>
                </a:solidFill>
              </a:rPr>
              <a:t>This the window where you will land after selecting the app it takes around 2-3 second to load the app and its resources .once you are on this page you are ready to connect and start the operation.</a:t>
            </a:r>
            <a:endParaRPr lang="en-IN" sz="1400" dirty="0">
              <a:solidFill>
                <a:srgbClr val="C00000"/>
              </a:solidFill>
            </a:endParaRPr>
          </a:p>
        </p:txBody>
      </p:sp>
    </p:spTree>
    <p:extLst>
      <p:ext uri="{BB962C8B-B14F-4D97-AF65-F5344CB8AC3E}">
        <p14:creationId xmlns:p14="http://schemas.microsoft.com/office/powerpoint/2010/main" val="146238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D6B1-428C-44E9-A359-2009ACF73EF4}"/>
              </a:ext>
            </a:extLst>
          </p:cNvPr>
          <p:cNvSpPr>
            <a:spLocks noGrp="1"/>
          </p:cNvSpPr>
          <p:nvPr>
            <p:ph type="title"/>
          </p:nvPr>
        </p:nvSpPr>
        <p:spPr>
          <a:xfrm>
            <a:off x="492760" y="100965"/>
            <a:ext cx="10515600" cy="1325563"/>
          </a:xfrm>
        </p:spPr>
        <p:txBody>
          <a:bodyPr/>
          <a:lstStyle/>
          <a:p>
            <a:r>
              <a:rPr lang="en-US" dirty="0"/>
              <a:t>Graph layout and device cycle panel:</a:t>
            </a:r>
            <a:endParaRPr lang="en-IN" dirty="0"/>
          </a:p>
        </p:txBody>
      </p:sp>
      <p:pic>
        <p:nvPicPr>
          <p:cNvPr id="5" name="Content Placeholder 4" descr="A picture containing grass, black, monitor, photo&#10;&#10;Description automatically generated">
            <a:extLst>
              <a:ext uri="{FF2B5EF4-FFF2-40B4-BE49-F238E27FC236}">
                <a16:creationId xmlns:a16="http://schemas.microsoft.com/office/drawing/2014/main" id="{54E9AA5D-883B-4E75-97A4-26D0EFD4B8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960" y="1516046"/>
            <a:ext cx="2550160" cy="5241996"/>
          </a:xfrm>
        </p:spPr>
      </p:pic>
      <p:cxnSp>
        <p:nvCxnSpPr>
          <p:cNvPr id="6" name="Straight Arrow Connector 5">
            <a:extLst>
              <a:ext uri="{FF2B5EF4-FFF2-40B4-BE49-F238E27FC236}">
                <a16:creationId xmlns:a16="http://schemas.microsoft.com/office/drawing/2014/main" id="{0ECECAB8-FEB0-40EC-8A2F-6D4949B69DC9}"/>
              </a:ext>
            </a:extLst>
          </p:cNvPr>
          <p:cNvCxnSpPr>
            <a:cxnSpLocks/>
          </p:cNvCxnSpPr>
          <p:nvPr/>
        </p:nvCxnSpPr>
        <p:spPr>
          <a:xfrm>
            <a:off x="4236720" y="2758440"/>
            <a:ext cx="74358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EE45EA6C-16AA-470A-8578-2C33B4C2044F}"/>
              </a:ext>
            </a:extLst>
          </p:cNvPr>
          <p:cNvSpPr txBox="1"/>
          <p:nvPr/>
        </p:nvSpPr>
        <p:spPr>
          <a:xfrm>
            <a:off x="660400" y="2580640"/>
            <a:ext cx="3576320" cy="1015663"/>
          </a:xfrm>
          <a:prstGeom prst="rect">
            <a:avLst/>
          </a:prstGeom>
          <a:noFill/>
        </p:spPr>
        <p:txBody>
          <a:bodyPr wrap="square" rtlCol="0">
            <a:spAutoFit/>
          </a:bodyPr>
          <a:lstStyle/>
          <a:p>
            <a:pPr algn="r"/>
            <a:r>
              <a:rPr lang="en-US" sz="1000" dirty="0"/>
              <a:t>As raw data being plotted and sudden peak indicates the eyeblink phenomena . The window have maximum 4000 unit in positive y direction and -4000 in negative y direction. Signal above this range is will appear clipped and have very rare chance to appear. 5000 data is plotted  on the graph (it takes around 7 sec) then it erases and starts plotting again.</a:t>
            </a:r>
            <a:endParaRPr lang="en-IN" sz="1000" dirty="0"/>
          </a:p>
        </p:txBody>
      </p:sp>
      <p:cxnSp>
        <p:nvCxnSpPr>
          <p:cNvPr id="9" name="Straight Arrow Connector 8">
            <a:extLst>
              <a:ext uri="{FF2B5EF4-FFF2-40B4-BE49-F238E27FC236}">
                <a16:creationId xmlns:a16="http://schemas.microsoft.com/office/drawing/2014/main" id="{3A13424D-794B-4826-9A07-894F73BD1E83}"/>
              </a:ext>
            </a:extLst>
          </p:cNvPr>
          <p:cNvCxnSpPr>
            <a:cxnSpLocks/>
          </p:cNvCxnSpPr>
          <p:nvPr/>
        </p:nvCxnSpPr>
        <p:spPr>
          <a:xfrm>
            <a:off x="4212273" y="2098040"/>
            <a:ext cx="674687"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F4DA6BC9-0C4B-46ED-AD8E-0622C0E8BB96}"/>
              </a:ext>
            </a:extLst>
          </p:cNvPr>
          <p:cNvCxnSpPr>
            <a:cxnSpLocks/>
          </p:cNvCxnSpPr>
          <p:nvPr/>
        </p:nvCxnSpPr>
        <p:spPr>
          <a:xfrm>
            <a:off x="4318000" y="3733800"/>
            <a:ext cx="56896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C6F2B82-16C5-48AA-A6DF-9F0322B4DA4B}"/>
              </a:ext>
            </a:extLst>
          </p:cNvPr>
          <p:cNvSpPr txBox="1"/>
          <p:nvPr/>
        </p:nvSpPr>
        <p:spPr>
          <a:xfrm>
            <a:off x="3700522" y="1975928"/>
            <a:ext cx="511679" cy="246221"/>
          </a:xfrm>
          <a:prstGeom prst="rect">
            <a:avLst/>
          </a:prstGeom>
          <a:noFill/>
        </p:spPr>
        <p:txBody>
          <a:bodyPr wrap="none" rtlCol="0">
            <a:spAutoFit/>
          </a:bodyPr>
          <a:lstStyle/>
          <a:p>
            <a:r>
              <a:rPr lang="en-US" sz="1000" dirty="0"/>
              <a:t>+4000</a:t>
            </a:r>
            <a:endParaRPr lang="en-IN" sz="1000" dirty="0"/>
          </a:p>
        </p:txBody>
      </p:sp>
      <p:sp>
        <p:nvSpPr>
          <p:cNvPr id="15" name="TextBox 14">
            <a:extLst>
              <a:ext uri="{FF2B5EF4-FFF2-40B4-BE49-F238E27FC236}">
                <a16:creationId xmlns:a16="http://schemas.microsoft.com/office/drawing/2014/main" id="{79A8EC22-ED84-49BA-8525-059E100AFC31}"/>
              </a:ext>
            </a:extLst>
          </p:cNvPr>
          <p:cNvSpPr txBox="1"/>
          <p:nvPr/>
        </p:nvSpPr>
        <p:spPr>
          <a:xfrm>
            <a:off x="3594725" y="3543843"/>
            <a:ext cx="723275" cy="369332"/>
          </a:xfrm>
          <a:prstGeom prst="rect">
            <a:avLst/>
          </a:prstGeom>
          <a:noFill/>
        </p:spPr>
        <p:txBody>
          <a:bodyPr wrap="none" rtlCol="0">
            <a:spAutoFit/>
          </a:bodyPr>
          <a:lstStyle/>
          <a:p>
            <a:r>
              <a:rPr lang="en-US" dirty="0"/>
              <a:t>-4000</a:t>
            </a:r>
            <a:endParaRPr lang="en-IN" dirty="0"/>
          </a:p>
        </p:txBody>
      </p:sp>
      <p:sp>
        <p:nvSpPr>
          <p:cNvPr id="16" name="TextBox 15">
            <a:extLst>
              <a:ext uri="{FF2B5EF4-FFF2-40B4-BE49-F238E27FC236}">
                <a16:creationId xmlns:a16="http://schemas.microsoft.com/office/drawing/2014/main" id="{F447A65C-0250-4AF4-82FA-1D09BF7C8FF3}"/>
              </a:ext>
            </a:extLst>
          </p:cNvPr>
          <p:cNvSpPr txBox="1"/>
          <p:nvPr/>
        </p:nvSpPr>
        <p:spPr>
          <a:xfrm>
            <a:off x="4549616" y="2711818"/>
            <a:ext cx="301686" cy="369332"/>
          </a:xfrm>
          <a:prstGeom prst="rect">
            <a:avLst/>
          </a:prstGeom>
          <a:noFill/>
        </p:spPr>
        <p:txBody>
          <a:bodyPr wrap="none" rtlCol="0">
            <a:spAutoFit/>
          </a:bodyPr>
          <a:lstStyle/>
          <a:p>
            <a:r>
              <a:rPr lang="en-US" dirty="0"/>
              <a:t>0</a:t>
            </a:r>
            <a:endParaRPr lang="en-IN" dirty="0"/>
          </a:p>
        </p:txBody>
      </p:sp>
      <p:cxnSp>
        <p:nvCxnSpPr>
          <p:cNvPr id="17" name="Straight Arrow Connector 16">
            <a:extLst>
              <a:ext uri="{FF2B5EF4-FFF2-40B4-BE49-F238E27FC236}">
                <a16:creationId xmlns:a16="http://schemas.microsoft.com/office/drawing/2014/main" id="{821CEE87-9CD5-462F-9054-8384C5911053}"/>
              </a:ext>
            </a:extLst>
          </p:cNvPr>
          <p:cNvCxnSpPr>
            <a:cxnSpLocks/>
          </p:cNvCxnSpPr>
          <p:nvPr/>
        </p:nvCxnSpPr>
        <p:spPr>
          <a:xfrm flipH="1">
            <a:off x="7113905" y="4729480"/>
            <a:ext cx="94488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325488BE-C15D-4576-8567-4D686F2B7591}"/>
              </a:ext>
            </a:extLst>
          </p:cNvPr>
          <p:cNvSpPr txBox="1"/>
          <p:nvPr/>
        </p:nvSpPr>
        <p:spPr>
          <a:xfrm>
            <a:off x="8087360" y="4604055"/>
            <a:ext cx="3545840" cy="861774"/>
          </a:xfrm>
          <a:prstGeom prst="rect">
            <a:avLst/>
          </a:prstGeom>
          <a:noFill/>
        </p:spPr>
        <p:txBody>
          <a:bodyPr wrap="square" rtlCol="0">
            <a:spAutoFit/>
          </a:bodyPr>
          <a:lstStyle/>
          <a:p>
            <a:r>
              <a:rPr lang="en-US" sz="1000" dirty="0"/>
              <a:t>The selection (square yellow ring) is currently over the bulb. It moves on each three second from one device to another device on this stage . It show the current state of device as you can see the tv is on with blue screen . You can verify same from control panel green light is on in the tv section.</a:t>
            </a:r>
            <a:endParaRPr lang="en-IN" sz="1000" dirty="0"/>
          </a:p>
        </p:txBody>
      </p:sp>
      <p:sp>
        <p:nvSpPr>
          <p:cNvPr id="19" name="TextBox 18">
            <a:extLst>
              <a:ext uri="{FF2B5EF4-FFF2-40B4-BE49-F238E27FC236}">
                <a16:creationId xmlns:a16="http://schemas.microsoft.com/office/drawing/2014/main" id="{F9600401-2EF2-4A25-9EE3-57E98E9E8C61}"/>
              </a:ext>
            </a:extLst>
          </p:cNvPr>
          <p:cNvSpPr txBox="1"/>
          <p:nvPr/>
        </p:nvSpPr>
        <p:spPr>
          <a:xfrm>
            <a:off x="8321040" y="1798319"/>
            <a:ext cx="2946400" cy="1384995"/>
          </a:xfrm>
          <a:prstGeom prst="rect">
            <a:avLst/>
          </a:prstGeom>
          <a:noFill/>
        </p:spPr>
        <p:txBody>
          <a:bodyPr wrap="square" rtlCol="0">
            <a:spAutoFit/>
          </a:bodyPr>
          <a:lstStyle/>
          <a:p>
            <a:r>
              <a:rPr lang="en-US" sz="1400" dirty="0">
                <a:solidFill>
                  <a:srgbClr val="C00000"/>
                </a:solidFill>
              </a:rPr>
              <a:t>As per this image only three device is shown in selection cycle but control panel shows 4 device as this screen shot is of previous version of the application. In new version one more bulb is added.</a:t>
            </a:r>
            <a:endParaRPr lang="en-IN" sz="1400" dirty="0">
              <a:solidFill>
                <a:srgbClr val="C00000"/>
              </a:solidFill>
            </a:endParaRPr>
          </a:p>
        </p:txBody>
      </p:sp>
      <p:cxnSp>
        <p:nvCxnSpPr>
          <p:cNvPr id="25" name="Straight Arrow Connector 24">
            <a:extLst>
              <a:ext uri="{FF2B5EF4-FFF2-40B4-BE49-F238E27FC236}">
                <a16:creationId xmlns:a16="http://schemas.microsoft.com/office/drawing/2014/main" id="{84064F11-861B-4243-A784-81A78BD5774A}"/>
              </a:ext>
            </a:extLst>
          </p:cNvPr>
          <p:cNvCxnSpPr>
            <a:cxnSpLocks/>
          </p:cNvCxnSpPr>
          <p:nvPr/>
        </p:nvCxnSpPr>
        <p:spPr>
          <a:xfrm flipH="1">
            <a:off x="7391243" y="3543506"/>
            <a:ext cx="696117" cy="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B08CE621-8C14-4F00-AA73-FE9A204045FB}"/>
              </a:ext>
            </a:extLst>
          </p:cNvPr>
          <p:cNvSpPr txBox="1"/>
          <p:nvPr/>
        </p:nvSpPr>
        <p:spPr>
          <a:xfrm>
            <a:off x="8111807" y="3434080"/>
            <a:ext cx="2946400" cy="553998"/>
          </a:xfrm>
          <a:prstGeom prst="rect">
            <a:avLst/>
          </a:prstGeom>
          <a:noFill/>
        </p:spPr>
        <p:txBody>
          <a:bodyPr wrap="square" rtlCol="0">
            <a:spAutoFit/>
          </a:bodyPr>
          <a:lstStyle/>
          <a:p>
            <a:r>
              <a:rPr lang="en-US" sz="1000" dirty="0"/>
              <a:t>This is the progress bar of the attention it ranges from 0 to 100, full bar filled with red filler color is 100 and currently showing 0.</a:t>
            </a:r>
            <a:endParaRPr lang="en-IN" sz="1000" dirty="0"/>
          </a:p>
        </p:txBody>
      </p:sp>
      <p:cxnSp>
        <p:nvCxnSpPr>
          <p:cNvPr id="20" name="Straight Arrow Connector 19">
            <a:extLst>
              <a:ext uri="{FF2B5EF4-FFF2-40B4-BE49-F238E27FC236}">
                <a16:creationId xmlns:a16="http://schemas.microsoft.com/office/drawing/2014/main" id="{AC147D8D-9E38-401F-B4CA-DB50F31F0161}"/>
              </a:ext>
            </a:extLst>
          </p:cNvPr>
          <p:cNvCxnSpPr>
            <a:cxnSpLocks/>
          </p:cNvCxnSpPr>
          <p:nvPr/>
        </p:nvCxnSpPr>
        <p:spPr>
          <a:xfrm flipH="1" flipV="1">
            <a:off x="7051836" y="4017626"/>
            <a:ext cx="954244" cy="19981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0AF081E6-2EBF-4C2B-8985-B4F038E25E6E}"/>
              </a:ext>
            </a:extLst>
          </p:cNvPr>
          <p:cNvSpPr txBox="1"/>
          <p:nvPr/>
        </p:nvSpPr>
        <p:spPr>
          <a:xfrm>
            <a:off x="8006080" y="4137044"/>
            <a:ext cx="1828800" cy="253916"/>
          </a:xfrm>
          <a:prstGeom prst="rect">
            <a:avLst/>
          </a:prstGeom>
          <a:noFill/>
          <a:ln>
            <a:solidFill>
              <a:schemeClr val="accent1"/>
            </a:solidFill>
          </a:ln>
        </p:spPr>
        <p:txBody>
          <a:bodyPr wrap="square" rtlCol="0">
            <a:spAutoFit/>
          </a:bodyPr>
          <a:lstStyle/>
          <a:p>
            <a:r>
              <a:rPr lang="en-US" sz="1050" dirty="0"/>
              <a:t>Double blink indicator</a:t>
            </a:r>
            <a:endParaRPr lang="en-IN" sz="1050" dirty="0"/>
          </a:p>
        </p:txBody>
      </p:sp>
    </p:spTree>
    <p:extLst>
      <p:ext uri="{BB962C8B-B14F-4D97-AF65-F5344CB8AC3E}">
        <p14:creationId xmlns:p14="http://schemas.microsoft.com/office/powerpoint/2010/main" val="104680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16F7-810A-49EC-BA7D-5CF89FF42AE6}"/>
              </a:ext>
            </a:extLst>
          </p:cNvPr>
          <p:cNvSpPr>
            <a:spLocks noGrp="1"/>
          </p:cNvSpPr>
          <p:nvPr>
            <p:ph type="title"/>
          </p:nvPr>
        </p:nvSpPr>
        <p:spPr>
          <a:xfrm>
            <a:off x="320040" y="3810"/>
            <a:ext cx="10515600" cy="1325563"/>
          </a:xfrm>
        </p:spPr>
        <p:txBody>
          <a:bodyPr/>
          <a:lstStyle/>
          <a:p>
            <a:r>
              <a:rPr lang="en-US" dirty="0"/>
              <a:t>Header indicator with its meaning:</a:t>
            </a:r>
            <a:endParaRPr lang="en-IN" dirty="0"/>
          </a:p>
        </p:txBody>
      </p:sp>
      <p:pic>
        <p:nvPicPr>
          <p:cNvPr id="8" name="Content Placeholder 7" descr="A picture containing drawing, computer&#10;&#10;Description automatically generated">
            <a:extLst>
              <a:ext uri="{FF2B5EF4-FFF2-40B4-BE49-F238E27FC236}">
                <a16:creationId xmlns:a16="http://schemas.microsoft.com/office/drawing/2014/main" id="{D80BDD62-5399-4617-80BD-CA4D7070B8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8249"/>
            <a:ext cx="4800600" cy="1366838"/>
          </a:xfrm>
        </p:spPr>
      </p:pic>
      <p:sp>
        <p:nvSpPr>
          <p:cNvPr id="9" name="TextBox 8">
            <a:extLst>
              <a:ext uri="{FF2B5EF4-FFF2-40B4-BE49-F238E27FC236}">
                <a16:creationId xmlns:a16="http://schemas.microsoft.com/office/drawing/2014/main" id="{7D0B16E1-5DD6-4EE1-83D6-A5857B6CF328}"/>
              </a:ext>
            </a:extLst>
          </p:cNvPr>
          <p:cNvSpPr txBox="1"/>
          <p:nvPr/>
        </p:nvSpPr>
        <p:spPr>
          <a:xfrm>
            <a:off x="3972560" y="1645921"/>
            <a:ext cx="416560" cy="365760"/>
          </a:xfrm>
          <a:prstGeom prst="rect">
            <a:avLst/>
          </a:prstGeom>
          <a:noFill/>
          <a:ln>
            <a:solidFill>
              <a:schemeClr val="bg1"/>
            </a:solidFill>
          </a:ln>
        </p:spPr>
        <p:txBody>
          <a:bodyPr wrap="square" rtlCol="0">
            <a:spAutoFit/>
          </a:bodyPr>
          <a:lstStyle/>
          <a:p>
            <a:r>
              <a:rPr lang="en-US" dirty="0"/>
              <a:t>1</a:t>
            </a:r>
            <a:endParaRPr lang="en-IN" dirty="0"/>
          </a:p>
        </p:txBody>
      </p:sp>
      <p:sp>
        <p:nvSpPr>
          <p:cNvPr id="10" name="TextBox 9">
            <a:extLst>
              <a:ext uri="{FF2B5EF4-FFF2-40B4-BE49-F238E27FC236}">
                <a16:creationId xmlns:a16="http://schemas.microsoft.com/office/drawing/2014/main" id="{C21E6AFB-3F1D-4D6C-9AF9-FD2BE7574F2F}"/>
              </a:ext>
            </a:extLst>
          </p:cNvPr>
          <p:cNvSpPr txBox="1"/>
          <p:nvPr/>
        </p:nvSpPr>
        <p:spPr>
          <a:xfrm>
            <a:off x="3580712" y="1642349"/>
            <a:ext cx="323268" cy="369332"/>
          </a:xfrm>
          <a:prstGeom prst="rect">
            <a:avLst/>
          </a:prstGeom>
          <a:noFill/>
          <a:ln>
            <a:solidFill>
              <a:schemeClr val="bg1"/>
            </a:solidFill>
          </a:ln>
        </p:spPr>
        <p:txBody>
          <a:bodyPr wrap="square" rtlCol="0">
            <a:spAutoFit/>
          </a:bodyPr>
          <a:lstStyle/>
          <a:p>
            <a:endParaRPr lang="en-IN" dirty="0">
              <a:solidFill>
                <a:schemeClr val="bg1"/>
              </a:solidFill>
            </a:endParaRPr>
          </a:p>
        </p:txBody>
      </p:sp>
      <p:sp>
        <p:nvSpPr>
          <p:cNvPr id="11" name="TextBox 10">
            <a:extLst>
              <a:ext uri="{FF2B5EF4-FFF2-40B4-BE49-F238E27FC236}">
                <a16:creationId xmlns:a16="http://schemas.microsoft.com/office/drawing/2014/main" id="{C912C6F0-54A7-460A-9A45-28037DCF8536}"/>
              </a:ext>
            </a:extLst>
          </p:cNvPr>
          <p:cNvSpPr txBox="1"/>
          <p:nvPr/>
        </p:nvSpPr>
        <p:spPr>
          <a:xfrm>
            <a:off x="4856480" y="1642349"/>
            <a:ext cx="323268" cy="369332"/>
          </a:xfrm>
          <a:prstGeom prst="rect">
            <a:avLst/>
          </a:prstGeom>
          <a:noFill/>
          <a:ln>
            <a:solidFill>
              <a:schemeClr val="bg1"/>
            </a:solidFill>
          </a:ln>
        </p:spPr>
        <p:txBody>
          <a:bodyPr wrap="square" rtlCol="0">
            <a:spAutoFit/>
          </a:bodyPr>
          <a:lstStyle/>
          <a:p>
            <a:endParaRPr lang="en-IN" dirty="0">
              <a:solidFill>
                <a:schemeClr val="bg1"/>
              </a:solidFill>
            </a:endParaRPr>
          </a:p>
        </p:txBody>
      </p:sp>
      <p:sp>
        <p:nvSpPr>
          <p:cNvPr id="12" name="TextBox 11">
            <a:extLst>
              <a:ext uri="{FF2B5EF4-FFF2-40B4-BE49-F238E27FC236}">
                <a16:creationId xmlns:a16="http://schemas.microsoft.com/office/drawing/2014/main" id="{A2514171-731B-421E-86A3-4991AD0C6AAB}"/>
              </a:ext>
            </a:extLst>
          </p:cNvPr>
          <p:cNvSpPr txBox="1"/>
          <p:nvPr/>
        </p:nvSpPr>
        <p:spPr>
          <a:xfrm>
            <a:off x="4457700" y="1642349"/>
            <a:ext cx="323268" cy="365760"/>
          </a:xfrm>
          <a:prstGeom prst="rect">
            <a:avLst/>
          </a:prstGeom>
          <a:noFill/>
          <a:ln>
            <a:solidFill>
              <a:schemeClr val="bg1"/>
            </a:solidFill>
          </a:ln>
        </p:spPr>
        <p:txBody>
          <a:bodyPr wrap="square" rtlCol="0">
            <a:spAutoFit/>
          </a:bodyPr>
          <a:lstStyle/>
          <a:p>
            <a:endParaRPr lang="en-IN" dirty="0">
              <a:solidFill>
                <a:schemeClr val="bg1"/>
              </a:solidFill>
            </a:endParaRPr>
          </a:p>
        </p:txBody>
      </p:sp>
      <p:cxnSp>
        <p:nvCxnSpPr>
          <p:cNvPr id="13" name="Straight Arrow Connector 12">
            <a:extLst>
              <a:ext uri="{FF2B5EF4-FFF2-40B4-BE49-F238E27FC236}">
                <a16:creationId xmlns:a16="http://schemas.microsoft.com/office/drawing/2014/main" id="{C3538EAF-AAB0-488D-A70D-692B76D62EE5}"/>
              </a:ext>
            </a:extLst>
          </p:cNvPr>
          <p:cNvCxnSpPr>
            <a:cxnSpLocks/>
          </p:cNvCxnSpPr>
          <p:nvPr/>
        </p:nvCxnSpPr>
        <p:spPr>
          <a:xfrm flipH="1" flipV="1">
            <a:off x="4152265" y="2036050"/>
            <a:ext cx="28575" cy="24660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7762C69D-F953-4667-A73E-53C60F9969EE}"/>
              </a:ext>
            </a:extLst>
          </p:cNvPr>
          <p:cNvCxnSpPr>
            <a:cxnSpLocks/>
          </p:cNvCxnSpPr>
          <p:nvPr/>
        </p:nvCxnSpPr>
        <p:spPr>
          <a:xfrm flipV="1">
            <a:off x="2854960" y="2036049"/>
            <a:ext cx="824865" cy="118467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37025727-0CF8-4AA9-B77E-DA15FA0D3865}"/>
              </a:ext>
            </a:extLst>
          </p:cNvPr>
          <p:cNvCxnSpPr>
            <a:cxnSpLocks/>
          </p:cNvCxnSpPr>
          <p:nvPr/>
        </p:nvCxnSpPr>
        <p:spPr>
          <a:xfrm flipV="1">
            <a:off x="4632960" y="2008110"/>
            <a:ext cx="0" cy="6202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FED607AF-3112-4DEF-A5C2-CD8DA24C8778}"/>
              </a:ext>
            </a:extLst>
          </p:cNvPr>
          <p:cNvCxnSpPr>
            <a:cxnSpLocks/>
          </p:cNvCxnSpPr>
          <p:nvPr/>
        </p:nvCxnSpPr>
        <p:spPr>
          <a:xfrm flipH="1" flipV="1">
            <a:off x="5068254" y="1825230"/>
            <a:ext cx="2942908" cy="63523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634DF932-266A-4A17-8EEB-7F74AEA7844A}"/>
              </a:ext>
            </a:extLst>
          </p:cNvPr>
          <p:cNvSpPr txBox="1"/>
          <p:nvPr/>
        </p:nvSpPr>
        <p:spPr>
          <a:xfrm>
            <a:off x="399796" y="3029398"/>
            <a:ext cx="3403592" cy="400110"/>
          </a:xfrm>
          <a:prstGeom prst="rect">
            <a:avLst/>
          </a:prstGeom>
          <a:noFill/>
          <a:ln>
            <a:solidFill>
              <a:srgbClr val="C00000"/>
            </a:solidFill>
          </a:ln>
        </p:spPr>
        <p:txBody>
          <a:bodyPr wrap="square" rtlCol="0">
            <a:spAutoFit/>
          </a:bodyPr>
          <a:lstStyle/>
          <a:p>
            <a:r>
              <a:rPr lang="en-US" sz="1000" dirty="0"/>
              <a:t>It shows the SDK working state of (software that is responsible for data undocking from the headset ).</a:t>
            </a:r>
            <a:endParaRPr lang="en-IN" sz="1000" dirty="0"/>
          </a:p>
        </p:txBody>
      </p:sp>
      <p:graphicFrame>
        <p:nvGraphicFramePr>
          <p:cNvPr id="26" name="Table 26">
            <a:extLst>
              <a:ext uri="{FF2B5EF4-FFF2-40B4-BE49-F238E27FC236}">
                <a16:creationId xmlns:a16="http://schemas.microsoft.com/office/drawing/2014/main" id="{90ABA3AA-2D7F-4C5B-8320-E8EE04F750F4}"/>
              </a:ext>
            </a:extLst>
          </p:cNvPr>
          <p:cNvGraphicFramePr>
            <a:graphicFrameLocks noGrp="1"/>
          </p:cNvGraphicFramePr>
          <p:nvPr>
            <p:extLst>
              <p:ext uri="{D42A27DB-BD31-4B8C-83A1-F6EECF244321}">
                <p14:modId xmlns:p14="http://schemas.microsoft.com/office/powerpoint/2010/main" val="3611885132"/>
              </p:ext>
            </p:extLst>
          </p:nvPr>
        </p:nvGraphicFramePr>
        <p:xfrm>
          <a:off x="457200" y="3466941"/>
          <a:ext cx="3288785" cy="3054592"/>
        </p:xfrm>
        <a:graphic>
          <a:graphicData uri="http://schemas.openxmlformats.org/drawingml/2006/table">
            <a:tbl>
              <a:tblPr firstRow="1" bandRow="1">
                <a:tableStyleId>{8EC20E35-A176-4012-BC5E-935CFFF8708E}</a:tableStyleId>
              </a:tblPr>
              <a:tblGrid>
                <a:gridCol w="476568">
                  <a:extLst>
                    <a:ext uri="{9D8B030D-6E8A-4147-A177-3AD203B41FA5}">
                      <a16:colId xmlns:a16="http://schemas.microsoft.com/office/drawing/2014/main" val="1589276548"/>
                    </a:ext>
                  </a:extLst>
                </a:gridCol>
                <a:gridCol w="2812217">
                  <a:extLst>
                    <a:ext uri="{9D8B030D-6E8A-4147-A177-3AD203B41FA5}">
                      <a16:colId xmlns:a16="http://schemas.microsoft.com/office/drawing/2014/main" val="104570081"/>
                    </a:ext>
                  </a:extLst>
                </a:gridCol>
              </a:tblGrid>
              <a:tr h="381824">
                <a:tc>
                  <a:txBody>
                    <a:bodyPr/>
                    <a:lstStyle/>
                    <a:p>
                      <a:r>
                        <a:rPr lang="en-US" sz="1000" dirty="0"/>
                        <a:t>color</a:t>
                      </a:r>
                      <a:endParaRPr lang="en-IN" sz="1000" dirty="0"/>
                    </a:p>
                  </a:txBody>
                  <a:tcPr/>
                </a:tc>
                <a:tc>
                  <a:txBody>
                    <a:bodyPr/>
                    <a:lstStyle/>
                    <a:p>
                      <a:r>
                        <a:rPr lang="en-US" sz="1600" dirty="0"/>
                        <a:t>What it means</a:t>
                      </a:r>
                      <a:endParaRPr lang="en-IN" sz="1600" dirty="0"/>
                    </a:p>
                  </a:txBody>
                  <a:tcPr/>
                </a:tc>
                <a:extLst>
                  <a:ext uri="{0D108BD9-81ED-4DB2-BD59-A6C34878D82A}">
                    <a16:rowId xmlns:a16="http://schemas.microsoft.com/office/drawing/2014/main" val="583151402"/>
                  </a:ext>
                </a:extLst>
              </a:tr>
              <a:tr h="381824">
                <a:tc>
                  <a:txBody>
                    <a:bodyPr/>
                    <a:lstStyle/>
                    <a:p>
                      <a:endParaRPr lang="en-IN" dirty="0"/>
                    </a:p>
                  </a:txBody>
                  <a:tcPr/>
                </a:tc>
                <a:tc>
                  <a:txBody>
                    <a:bodyPr/>
                    <a:lstStyle/>
                    <a:p>
                      <a:r>
                        <a:rPr lang="en-US" sz="1400" dirty="0"/>
                        <a:t>State working.</a:t>
                      </a:r>
                      <a:endParaRPr lang="en-IN" sz="1400" dirty="0"/>
                    </a:p>
                  </a:txBody>
                  <a:tcPr/>
                </a:tc>
                <a:extLst>
                  <a:ext uri="{0D108BD9-81ED-4DB2-BD59-A6C34878D82A}">
                    <a16:rowId xmlns:a16="http://schemas.microsoft.com/office/drawing/2014/main" val="3231622860"/>
                  </a:ext>
                </a:extLst>
              </a:tr>
              <a:tr h="381824">
                <a:tc>
                  <a:txBody>
                    <a:bodyPr/>
                    <a:lstStyle/>
                    <a:p>
                      <a:endParaRPr lang="en-IN" dirty="0"/>
                    </a:p>
                  </a:txBody>
                  <a:tcPr/>
                </a:tc>
                <a:tc>
                  <a:txBody>
                    <a:bodyPr/>
                    <a:lstStyle/>
                    <a:p>
                      <a:r>
                        <a:rPr lang="en-US" sz="1400" dirty="0"/>
                        <a:t>State stopped.</a:t>
                      </a:r>
                      <a:endParaRPr lang="en-IN" sz="1400" dirty="0"/>
                    </a:p>
                  </a:txBody>
                  <a:tcPr/>
                </a:tc>
                <a:extLst>
                  <a:ext uri="{0D108BD9-81ED-4DB2-BD59-A6C34878D82A}">
                    <a16:rowId xmlns:a16="http://schemas.microsoft.com/office/drawing/2014/main" val="1154827634"/>
                  </a:ext>
                </a:extLst>
              </a:tr>
              <a:tr h="381824">
                <a:tc>
                  <a:txBody>
                    <a:bodyPr/>
                    <a:lstStyle/>
                    <a:p>
                      <a:endParaRPr lang="en-IN" dirty="0"/>
                    </a:p>
                  </a:txBody>
                  <a:tcPr/>
                </a:tc>
                <a:tc>
                  <a:txBody>
                    <a:bodyPr/>
                    <a:lstStyle/>
                    <a:p>
                      <a:r>
                        <a:rPr lang="en-US" sz="1400" dirty="0"/>
                        <a:t>State failed</a:t>
                      </a:r>
                      <a:endParaRPr lang="en-IN" sz="1400" dirty="0"/>
                    </a:p>
                  </a:txBody>
                  <a:tcPr/>
                </a:tc>
                <a:extLst>
                  <a:ext uri="{0D108BD9-81ED-4DB2-BD59-A6C34878D82A}">
                    <a16:rowId xmlns:a16="http://schemas.microsoft.com/office/drawing/2014/main" val="4197603133"/>
                  </a:ext>
                </a:extLst>
              </a:tr>
              <a:tr h="381824">
                <a:tc>
                  <a:txBody>
                    <a:bodyPr/>
                    <a:lstStyle/>
                    <a:p>
                      <a:endParaRPr lang="en-IN" dirty="0"/>
                    </a:p>
                  </a:txBody>
                  <a:tcPr/>
                </a:tc>
                <a:tc>
                  <a:txBody>
                    <a:bodyPr/>
                    <a:lstStyle/>
                    <a:p>
                      <a:r>
                        <a:rPr lang="en-US" sz="1400" dirty="0"/>
                        <a:t>State disconnected</a:t>
                      </a:r>
                      <a:endParaRPr lang="en-IN" sz="1400" dirty="0"/>
                    </a:p>
                  </a:txBody>
                  <a:tcPr/>
                </a:tc>
                <a:extLst>
                  <a:ext uri="{0D108BD9-81ED-4DB2-BD59-A6C34878D82A}">
                    <a16:rowId xmlns:a16="http://schemas.microsoft.com/office/drawing/2014/main" val="4063030289"/>
                  </a:ext>
                </a:extLst>
              </a:tr>
              <a:tr h="381824">
                <a:tc>
                  <a:txBody>
                    <a:bodyPr/>
                    <a:lstStyle/>
                    <a:p>
                      <a:endParaRPr lang="en-IN" dirty="0"/>
                    </a:p>
                  </a:txBody>
                  <a:tcPr/>
                </a:tc>
                <a:tc>
                  <a:txBody>
                    <a:bodyPr/>
                    <a:lstStyle/>
                    <a:p>
                      <a:r>
                        <a:rPr lang="en-US" sz="1400" dirty="0"/>
                        <a:t>State timed out.</a:t>
                      </a:r>
                      <a:endParaRPr lang="en-IN" sz="1400" dirty="0"/>
                    </a:p>
                  </a:txBody>
                  <a:tcPr/>
                </a:tc>
                <a:extLst>
                  <a:ext uri="{0D108BD9-81ED-4DB2-BD59-A6C34878D82A}">
                    <a16:rowId xmlns:a16="http://schemas.microsoft.com/office/drawing/2014/main" val="616677951"/>
                  </a:ext>
                </a:extLst>
              </a:tr>
              <a:tr h="381824">
                <a:tc>
                  <a:txBody>
                    <a:bodyPr/>
                    <a:lstStyle/>
                    <a:p>
                      <a:endParaRPr lang="en-IN" dirty="0"/>
                    </a:p>
                  </a:txBody>
                  <a:tcPr/>
                </a:tc>
                <a:tc>
                  <a:txBody>
                    <a:bodyPr/>
                    <a:lstStyle/>
                    <a:p>
                      <a:r>
                        <a:rPr lang="en-US" sz="1400" dirty="0"/>
                        <a:t>State error.</a:t>
                      </a:r>
                      <a:endParaRPr lang="en-IN" sz="1400" dirty="0"/>
                    </a:p>
                  </a:txBody>
                  <a:tcPr/>
                </a:tc>
                <a:extLst>
                  <a:ext uri="{0D108BD9-81ED-4DB2-BD59-A6C34878D82A}">
                    <a16:rowId xmlns:a16="http://schemas.microsoft.com/office/drawing/2014/main" val="3680866932"/>
                  </a:ext>
                </a:extLst>
              </a:tr>
              <a:tr h="381824">
                <a:tc>
                  <a:txBody>
                    <a:bodyPr/>
                    <a:lstStyle/>
                    <a:p>
                      <a:endParaRPr lang="en-IN" dirty="0"/>
                    </a:p>
                  </a:txBody>
                  <a:tcPr/>
                </a:tc>
                <a:tc>
                  <a:txBody>
                    <a:bodyPr/>
                    <a:lstStyle/>
                    <a:p>
                      <a:r>
                        <a:rPr lang="en-US" sz="1400" dirty="0"/>
                        <a:t>Indicator yet to show up.</a:t>
                      </a:r>
                      <a:endParaRPr lang="en-IN" sz="1400" dirty="0"/>
                    </a:p>
                  </a:txBody>
                  <a:tcPr/>
                </a:tc>
                <a:extLst>
                  <a:ext uri="{0D108BD9-81ED-4DB2-BD59-A6C34878D82A}">
                    <a16:rowId xmlns:a16="http://schemas.microsoft.com/office/drawing/2014/main" val="2425041101"/>
                  </a:ext>
                </a:extLst>
              </a:tr>
            </a:tbl>
          </a:graphicData>
        </a:graphic>
      </p:graphicFrame>
      <p:pic>
        <p:nvPicPr>
          <p:cNvPr id="29" name="Picture 28" descr="A picture containing drawing&#10;&#10;Description automatically generated">
            <a:extLst>
              <a:ext uri="{FF2B5EF4-FFF2-40B4-BE49-F238E27FC236}">
                <a16:creationId xmlns:a16="http://schemas.microsoft.com/office/drawing/2014/main" id="{6668961A-B361-4012-939B-B7D74703A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07" y="3868580"/>
            <a:ext cx="349633" cy="353164"/>
          </a:xfrm>
          <a:prstGeom prst="rect">
            <a:avLst/>
          </a:prstGeom>
        </p:spPr>
      </p:pic>
      <p:pic>
        <p:nvPicPr>
          <p:cNvPr id="31" name="Picture 30" descr="A close up of a logo&#10;&#10;Description automatically generated">
            <a:extLst>
              <a:ext uri="{FF2B5EF4-FFF2-40B4-BE49-F238E27FC236}">
                <a16:creationId xmlns:a16="http://schemas.microsoft.com/office/drawing/2014/main" id="{BC267FEC-6B99-4335-A97B-45B3EAA68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07" y="4247464"/>
            <a:ext cx="349633" cy="353164"/>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23554F82-98AC-4350-B3FA-7420DDA7F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607" y="5003512"/>
            <a:ext cx="349633" cy="353165"/>
          </a:xfrm>
          <a:prstGeom prst="rect">
            <a:avLst/>
          </a:prstGeom>
        </p:spPr>
      </p:pic>
      <p:pic>
        <p:nvPicPr>
          <p:cNvPr id="35" name="Picture 34" descr="A picture containing light, mirror&#10;&#10;Description automatically generated">
            <a:extLst>
              <a:ext uri="{FF2B5EF4-FFF2-40B4-BE49-F238E27FC236}">
                <a16:creationId xmlns:a16="http://schemas.microsoft.com/office/drawing/2014/main" id="{75F7E6A9-17DE-4766-A3E5-3C8EB194CD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607" y="4623383"/>
            <a:ext cx="349633" cy="353164"/>
          </a:xfrm>
          <a:prstGeom prst="rect">
            <a:avLst/>
          </a:prstGeom>
        </p:spPr>
      </p:pic>
      <p:pic>
        <p:nvPicPr>
          <p:cNvPr id="37" name="Picture 36" descr="A picture containing drawing&#10;&#10;Description automatically generated">
            <a:extLst>
              <a:ext uri="{FF2B5EF4-FFF2-40B4-BE49-F238E27FC236}">
                <a16:creationId xmlns:a16="http://schemas.microsoft.com/office/drawing/2014/main" id="{C802AB35-7B35-4FE4-83DE-C9F9ECB37F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607" y="5391895"/>
            <a:ext cx="349633" cy="353164"/>
          </a:xfrm>
          <a:prstGeom prst="rect">
            <a:avLst/>
          </a:prstGeom>
        </p:spPr>
      </p:pic>
      <p:pic>
        <p:nvPicPr>
          <p:cNvPr id="39" name="Picture 38" descr="A picture containing drawing&#10;&#10;Description automatically generated">
            <a:extLst>
              <a:ext uri="{FF2B5EF4-FFF2-40B4-BE49-F238E27FC236}">
                <a16:creationId xmlns:a16="http://schemas.microsoft.com/office/drawing/2014/main" id="{9AC14702-FEC3-4459-9AA5-D0FF48BD75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607" y="5810920"/>
            <a:ext cx="349633" cy="353165"/>
          </a:xfrm>
          <a:prstGeom prst="rect">
            <a:avLst/>
          </a:prstGeom>
        </p:spPr>
      </p:pic>
      <p:pic>
        <p:nvPicPr>
          <p:cNvPr id="41" name="Picture 40" descr="A close up of a logo&#10;&#10;Description automatically generated">
            <a:extLst>
              <a:ext uri="{FF2B5EF4-FFF2-40B4-BE49-F238E27FC236}">
                <a16:creationId xmlns:a16="http://schemas.microsoft.com/office/drawing/2014/main" id="{E092AC03-7B63-4D0F-B16B-69706DCFDF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9638" y="6197600"/>
            <a:ext cx="272026" cy="282255"/>
          </a:xfrm>
          <a:prstGeom prst="rect">
            <a:avLst/>
          </a:prstGeom>
        </p:spPr>
      </p:pic>
      <p:sp>
        <p:nvSpPr>
          <p:cNvPr id="42" name="TextBox 41">
            <a:extLst>
              <a:ext uri="{FF2B5EF4-FFF2-40B4-BE49-F238E27FC236}">
                <a16:creationId xmlns:a16="http://schemas.microsoft.com/office/drawing/2014/main" id="{40195CA7-E0B5-42D5-A9FB-9C4A5684DB28}"/>
              </a:ext>
            </a:extLst>
          </p:cNvPr>
          <p:cNvSpPr txBox="1"/>
          <p:nvPr/>
        </p:nvSpPr>
        <p:spPr>
          <a:xfrm>
            <a:off x="3929561" y="4502093"/>
            <a:ext cx="3096630" cy="276999"/>
          </a:xfrm>
          <a:prstGeom prst="rect">
            <a:avLst/>
          </a:prstGeom>
          <a:noFill/>
          <a:ln>
            <a:solidFill>
              <a:srgbClr val="C00000"/>
            </a:solidFill>
          </a:ln>
        </p:spPr>
        <p:txBody>
          <a:bodyPr wrap="square" rtlCol="0">
            <a:spAutoFit/>
          </a:bodyPr>
          <a:lstStyle/>
          <a:p>
            <a:r>
              <a:rPr lang="en-US" sz="1200" dirty="0"/>
              <a:t>Indicator for brain sense connection.</a:t>
            </a:r>
            <a:endParaRPr lang="en-IN" sz="1200" dirty="0"/>
          </a:p>
        </p:txBody>
      </p:sp>
      <p:graphicFrame>
        <p:nvGraphicFramePr>
          <p:cNvPr id="43" name="Table 43">
            <a:extLst>
              <a:ext uri="{FF2B5EF4-FFF2-40B4-BE49-F238E27FC236}">
                <a16:creationId xmlns:a16="http://schemas.microsoft.com/office/drawing/2014/main" id="{953DE07B-83A1-4CF0-9C70-640D2275D4B8}"/>
              </a:ext>
            </a:extLst>
          </p:cNvPr>
          <p:cNvGraphicFramePr>
            <a:graphicFrameLocks noGrp="1"/>
          </p:cNvGraphicFramePr>
          <p:nvPr>
            <p:extLst>
              <p:ext uri="{D42A27DB-BD31-4B8C-83A1-F6EECF244321}">
                <p14:modId xmlns:p14="http://schemas.microsoft.com/office/powerpoint/2010/main" val="2254399757"/>
              </p:ext>
            </p:extLst>
          </p:nvPr>
        </p:nvGraphicFramePr>
        <p:xfrm>
          <a:off x="4074160" y="4821483"/>
          <a:ext cx="3132743" cy="1828800"/>
        </p:xfrm>
        <a:graphic>
          <a:graphicData uri="http://schemas.openxmlformats.org/drawingml/2006/table">
            <a:tbl>
              <a:tblPr firstRow="1" bandRow="1">
                <a:tableStyleId>{073A0DAA-6AF3-43AB-8588-CEC1D06C72B9}</a:tableStyleId>
              </a:tblPr>
              <a:tblGrid>
                <a:gridCol w="362587">
                  <a:extLst>
                    <a:ext uri="{9D8B030D-6E8A-4147-A177-3AD203B41FA5}">
                      <a16:colId xmlns:a16="http://schemas.microsoft.com/office/drawing/2014/main" val="107993136"/>
                    </a:ext>
                  </a:extLst>
                </a:gridCol>
                <a:gridCol w="2770156">
                  <a:extLst>
                    <a:ext uri="{9D8B030D-6E8A-4147-A177-3AD203B41FA5}">
                      <a16:colId xmlns:a16="http://schemas.microsoft.com/office/drawing/2014/main" val="2093048576"/>
                    </a:ext>
                  </a:extLst>
                </a:gridCol>
              </a:tblGrid>
              <a:tr h="364829">
                <a:tc>
                  <a:txBody>
                    <a:bodyPr/>
                    <a:lstStyle/>
                    <a:p>
                      <a:endParaRPr lang="en-IN" dirty="0"/>
                    </a:p>
                  </a:txBody>
                  <a:tcPr/>
                </a:tc>
                <a:tc>
                  <a:txBody>
                    <a:bodyPr/>
                    <a:lstStyle/>
                    <a:p>
                      <a:r>
                        <a:rPr lang="en-US" dirty="0"/>
                        <a:t>meaning</a:t>
                      </a:r>
                      <a:endParaRPr lang="en-IN" dirty="0"/>
                    </a:p>
                  </a:txBody>
                  <a:tcPr/>
                </a:tc>
                <a:extLst>
                  <a:ext uri="{0D108BD9-81ED-4DB2-BD59-A6C34878D82A}">
                    <a16:rowId xmlns:a16="http://schemas.microsoft.com/office/drawing/2014/main" val="1794426296"/>
                  </a:ext>
                </a:extLst>
              </a:tr>
              <a:tr h="364829">
                <a:tc>
                  <a:txBody>
                    <a:bodyPr/>
                    <a:lstStyle/>
                    <a:p>
                      <a:endParaRPr lang="en-IN" dirty="0"/>
                    </a:p>
                  </a:txBody>
                  <a:tcPr/>
                </a:tc>
                <a:tc>
                  <a:txBody>
                    <a:bodyPr/>
                    <a:lstStyle/>
                    <a:p>
                      <a:r>
                        <a:rPr lang="en-US" dirty="0"/>
                        <a:t>No signal.</a:t>
                      </a:r>
                      <a:endParaRPr lang="en-IN" dirty="0"/>
                    </a:p>
                  </a:txBody>
                  <a:tcPr/>
                </a:tc>
                <a:extLst>
                  <a:ext uri="{0D108BD9-81ED-4DB2-BD59-A6C34878D82A}">
                    <a16:rowId xmlns:a16="http://schemas.microsoft.com/office/drawing/2014/main" val="3080019403"/>
                  </a:ext>
                </a:extLst>
              </a:tr>
              <a:tr h="364829">
                <a:tc>
                  <a:txBody>
                    <a:bodyPr/>
                    <a:lstStyle/>
                    <a:p>
                      <a:endParaRPr lang="en-IN" dirty="0"/>
                    </a:p>
                  </a:txBody>
                  <a:tcPr/>
                </a:tc>
                <a:tc>
                  <a:txBody>
                    <a:bodyPr/>
                    <a:lstStyle/>
                    <a:p>
                      <a:r>
                        <a:rPr lang="en-US" dirty="0"/>
                        <a:t>Connected.</a:t>
                      </a:r>
                      <a:endParaRPr lang="en-IN" dirty="0"/>
                    </a:p>
                  </a:txBody>
                  <a:tcPr/>
                </a:tc>
                <a:extLst>
                  <a:ext uri="{0D108BD9-81ED-4DB2-BD59-A6C34878D82A}">
                    <a16:rowId xmlns:a16="http://schemas.microsoft.com/office/drawing/2014/main" val="1214474087"/>
                  </a:ext>
                </a:extLst>
              </a:tr>
              <a:tr h="364829">
                <a:tc>
                  <a:txBody>
                    <a:bodyPr/>
                    <a:lstStyle/>
                    <a:p>
                      <a:endParaRPr lang="en-IN" dirty="0"/>
                    </a:p>
                  </a:txBody>
                  <a:tcPr/>
                </a:tc>
                <a:tc>
                  <a:txBody>
                    <a:bodyPr/>
                    <a:lstStyle/>
                    <a:p>
                      <a:r>
                        <a:rPr lang="en-US" dirty="0"/>
                        <a:t>Indicator yet to show .</a:t>
                      </a:r>
                      <a:endParaRPr lang="en-IN" dirty="0"/>
                    </a:p>
                  </a:txBody>
                  <a:tcPr/>
                </a:tc>
                <a:extLst>
                  <a:ext uri="{0D108BD9-81ED-4DB2-BD59-A6C34878D82A}">
                    <a16:rowId xmlns:a16="http://schemas.microsoft.com/office/drawing/2014/main" val="3579064302"/>
                  </a:ext>
                </a:extLst>
              </a:tr>
              <a:tr h="364829">
                <a:tc>
                  <a:txBody>
                    <a:bodyPr/>
                    <a:lstStyle/>
                    <a:p>
                      <a:endParaRPr lang="en-IN" dirty="0"/>
                    </a:p>
                  </a:txBody>
                  <a:tcPr/>
                </a:tc>
                <a:tc>
                  <a:txBody>
                    <a:bodyPr/>
                    <a:lstStyle/>
                    <a:p>
                      <a:r>
                        <a:rPr lang="en-US" dirty="0"/>
                        <a:t>Connecting.</a:t>
                      </a:r>
                      <a:endParaRPr lang="en-IN" dirty="0"/>
                    </a:p>
                  </a:txBody>
                  <a:tcPr/>
                </a:tc>
                <a:extLst>
                  <a:ext uri="{0D108BD9-81ED-4DB2-BD59-A6C34878D82A}">
                    <a16:rowId xmlns:a16="http://schemas.microsoft.com/office/drawing/2014/main" val="3948880247"/>
                  </a:ext>
                </a:extLst>
              </a:tr>
            </a:tbl>
          </a:graphicData>
        </a:graphic>
      </p:graphicFrame>
      <p:pic>
        <p:nvPicPr>
          <p:cNvPr id="46" name="Picture 45" descr="A picture containing drawing&#10;&#10;Description automatically generated">
            <a:extLst>
              <a:ext uri="{FF2B5EF4-FFF2-40B4-BE49-F238E27FC236}">
                <a16:creationId xmlns:a16="http://schemas.microsoft.com/office/drawing/2014/main" id="{CF512329-5675-41A0-B8EA-6AD9F55701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74160" y="5556060"/>
            <a:ext cx="405309" cy="405309"/>
          </a:xfrm>
          <a:prstGeom prst="rect">
            <a:avLst/>
          </a:prstGeom>
        </p:spPr>
      </p:pic>
      <p:pic>
        <p:nvPicPr>
          <p:cNvPr id="48" name="Picture 47" descr="A picture containing room, clock&#10;&#10;Description automatically generated">
            <a:extLst>
              <a:ext uri="{FF2B5EF4-FFF2-40B4-BE49-F238E27FC236}">
                <a16:creationId xmlns:a16="http://schemas.microsoft.com/office/drawing/2014/main" id="{C60FD26D-3FE1-4FD7-976F-126FD5F60DB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47923" y="5178162"/>
            <a:ext cx="395833" cy="395833"/>
          </a:xfrm>
          <a:prstGeom prst="rect">
            <a:avLst/>
          </a:prstGeom>
        </p:spPr>
      </p:pic>
      <p:pic>
        <p:nvPicPr>
          <p:cNvPr id="50" name="Picture 49" descr="A close up of a sign&#10;&#10;Description automatically generated">
            <a:extLst>
              <a:ext uri="{FF2B5EF4-FFF2-40B4-BE49-F238E27FC236}">
                <a16:creationId xmlns:a16="http://schemas.microsoft.com/office/drawing/2014/main" id="{3F6CFD95-498C-416F-BA2E-3188F899295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63573" y="6281938"/>
            <a:ext cx="395834" cy="395834"/>
          </a:xfrm>
          <a:prstGeom prst="rect">
            <a:avLst/>
          </a:prstGeom>
        </p:spPr>
      </p:pic>
      <p:pic>
        <p:nvPicPr>
          <p:cNvPr id="51" name="Picture 50" descr="A close up of a logo&#10;&#10;Description automatically generated">
            <a:extLst>
              <a:ext uri="{FF2B5EF4-FFF2-40B4-BE49-F238E27FC236}">
                <a16:creationId xmlns:a16="http://schemas.microsoft.com/office/drawing/2014/main" id="{18ED9A30-1030-46F6-B579-CD188A314D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24079" y="5970422"/>
            <a:ext cx="272026" cy="282255"/>
          </a:xfrm>
          <a:prstGeom prst="rect">
            <a:avLst/>
          </a:prstGeom>
        </p:spPr>
      </p:pic>
      <p:sp>
        <p:nvSpPr>
          <p:cNvPr id="55" name="TextBox 54">
            <a:extLst>
              <a:ext uri="{FF2B5EF4-FFF2-40B4-BE49-F238E27FC236}">
                <a16:creationId xmlns:a16="http://schemas.microsoft.com/office/drawing/2014/main" id="{8686FF8D-9546-48E7-B664-CAEDE93904A6}"/>
              </a:ext>
            </a:extLst>
          </p:cNvPr>
          <p:cNvSpPr txBox="1"/>
          <p:nvPr/>
        </p:nvSpPr>
        <p:spPr>
          <a:xfrm>
            <a:off x="4331971" y="2646415"/>
            <a:ext cx="3373078" cy="246221"/>
          </a:xfrm>
          <a:prstGeom prst="rect">
            <a:avLst/>
          </a:prstGeom>
          <a:noFill/>
          <a:ln>
            <a:solidFill>
              <a:srgbClr val="C00000"/>
            </a:solidFill>
          </a:ln>
        </p:spPr>
        <p:txBody>
          <a:bodyPr wrap="square" rtlCol="0">
            <a:spAutoFit/>
          </a:bodyPr>
          <a:lstStyle/>
          <a:p>
            <a:r>
              <a:rPr lang="en-US" sz="1000" dirty="0"/>
              <a:t>Controller module connection.</a:t>
            </a:r>
            <a:endParaRPr lang="en-IN" sz="1000" dirty="0"/>
          </a:p>
        </p:txBody>
      </p:sp>
      <p:graphicFrame>
        <p:nvGraphicFramePr>
          <p:cNvPr id="56" name="Table 56">
            <a:extLst>
              <a:ext uri="{FF2B5EF4-FFF2-40B4-BE49-F238E27FC236}">
                <a16:creationId xmlns:a16="http://schemas.microsoft.com/office/drawing/2014/main" id="{4675AA79-F416-4DA3-875F-5C53368C35B6}"/>
              </a:ext>
            </a:extLst>
          </p:cNvPr>
          <p:cNvGraphicFramePr>
            <a:graphicFrameLocks noGrp="1"/>
          </p:cNvGraphicFramePr>
          <p:nvPr>
            <p:extLst>
              <p:ext uri="{D42A27DB-BD31-4B8C-83A1-F6EECF244321}">
                <p14:modId xmlns:p14="http://schemas.microsoft.com/office/powerpoint/2010/main" val="1318191652"/>
              </p:ext>
            </p:extLst>
          </p:nvPr>
        </p:nvGraphicFramePr>
        <p:xfrm>
          <a:off x="4331977" y="2935027"/>
          <a:ext cx="3373072" cy="1097280"/>
        </p:xfrm>
        <a:graphic>
          <a:graphicData uri="http://schemas.openxmlformats.org/drawingml/2006/table">
            <a:tbl>
              <a:tblPr firstRow="1" bandRow="1">
                <a:tableStyleId>{8EC20E35-A176-4012-BC5E-935CFFF8708E}</a:tableStyleId>
              </a:tblPr>
              <a:tblGrid>
                <a:gridCol w="546118">
                  <a:extLst>
                    <a:ext uri="{9D8B030D-6E8A-4147-A177-3AD203B41FA5}">
                      <a16:colId xmlns:a16="http://schemas.microsoft.com/office/drawing/2014/main" val="2709226126"/>
                    </a:ext>
                  </a:extLst>
                </a:gridCol>
                <a:gridCol w="2826954">
                  <a:extLst>
                    <a:ext uri="{9D8B030D-6E8A-4147-A177-3AD203B41FA5}">
                      <a16:colId xmlns:a16="http://schemas.microsoft.com/office/drawing/2014/main" val="971871354"/>
                    </a:ext>
                  </a:extLst>
                </a:gridCol>
              </a:tblGrid>
              <a:tr h="273734">
                <a:tc>
                  <a:txBody>
                    <a:bodyPr/>
                    <a:lstStyle/>
                    <a:p>
                      <a:endParaRPr lang="en-IN" dirty="0"/>
                    </a:p>
                  </a:txBody>
                  <a:tcPr/>
                </a:tc>
                <a:tc>
                  <a:txBody>
                    <a:bodyPr/>
                    <a:lstStyle/>
                    <a:p>
                      <a:r>
                        <a:rPr lang="en-US" dirty="0"/>
                        <a:t>means</a:t>
                      </a:r>
                      <a:endParaRPr lang="en-IN" dirty="0"/>
                    </a:p>
                  </a:txBody>
                  <a:tcPr/>
                </a:tc>
                <a:extLst>
                  <a:ext uri="{0D108BD9-81ED-4DB2-BD59-A6C34878D82A}">
                    <a16:rowId xmlns:a16="http://schemas.microsoft.com/office/drawing/2014/main" val="2229036220"/>
                  </a:ext>
                </a:extLst>
              </a:tr>
              <a:tr h="273734">
                <a:tc>
                  <a:txBody>
                    <a:bodyPr/>
                    <a:lstStyle/>
                    <a:p>
                      <a:endParaRPr lang="en-IN" dirty="0"/>
                    </a:p>
                  </a:txBody>
                  <a:tcPr/>
                </a:tc>
                <a:tc>
                  <a:txBody>
                    <a:bodyPr/>
                    <a:lstStyle/>
                    <a:p>
                      <a:r>
                        <a:rPr lang="en-US" dirty="0"/>
                        <a:t>Device not connected.</a:t>
                      </a:r>
                      <a:endParaRPr lang="en-IN" dirty="0"/>
                    </a:p>
                  </a:txBody>
                  <a:tcPr/>
                </a:tc>
                <a:extLst>
                  <a:ext uri="{0D108BD9-81ED-4DB2-BD59-A6C34878D82A}">
                    <a16:rowId xmlns:a16="http://schemas.microsoft.com/office/drawing/2014/main" val="1325908235"/>
                  </a:ext>
                </a:extLst>
              </a:tr>
              <a:tr h="273734">
                <a:tc>
                  <a:txBody>
                    <a:bodyPr/>
                    <a:lstStyle/>
                    <a:p>
                      <a:endParaRPr lang="en-IN" dirty="0"/>
                    </a:p>
                  </a:txBody>
                  <a:tcPr/>
                </a:tc>
                <a:tc>
                  <a:txBody>
                    <a:bodyPr/>
                    <a:lstStyle/>
                    <a:p>
                      <a:r>
                        <a:rPr lang="en-US" dirty="0"/>
                        <a:t>Device connected.</a:t>
                      </a:r>
                      <a:endParaRPr lang="en-IN" dirty="0"/>
                    </a:p>
                  </a:txBody>
                  <a:tcPr/>
                </a:tc>
                <a:extLst>
                  <a:ext uri="{0D108BD9-81ED-4DB2-BD59-A6C34878D82A}">
                    <a16:rowId xmlns:a16="http://schemas.microsoft.com/office/drawing/2014/main" val="2235076097"/>
                  </a:ext>
                </a:extLst>
              </a:tr>
            </a:tbl>
          </a:graphicData>
        </a:graphic>
      </p:graphicFrame>
      <p:pic>
        <p:nvPicPr>
          <p:cNvPr id="60" name="Picture 59" descr="A picture containing star&#10;&#10;Description automatically generated">
            <a:extLst>
              <a:ext uri="{FF2B5EF4-FFF2-40B4-BE49-F238E27FC236}">
                <a16:creationId xmlns:a16="http://schemas.microsoft.com/office/drawing/2014/main" id="{40EB6829-4F77-4E0F-9DE2-41F579356F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08504" y="3325151"/>
            <a:ext cx="326799" cy="322662"/>
          </a:xfrm>
          <a:prstGeom prst="rect">
            <a:avLst/>
          </a:prstGeom>
        </p:spPr>
      </p:pic>
      <p:pic>
        <p:nvPicPr>
          <p:cNvPr id="62" name="Picture 61" descr="A close up of a logo&#10;&#10;Description automatically generated">
            <a:extLst>
              <a:ext uri="{FF2B5EF4-FFF2-40B4-BE49-F238E27FC236}">
                <a16:creationId xmlns:a16="http://schemas.microsoft.com/office/drawing/2014/main" id="{D6D95CDF-CB76-4227-B9AC-AB26BB51906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3543" y="3730650"/>
            <a:ext cx="326799" cy="322662"/>
          </a:xfrm>
          <a:prstGeom prst="rect">
            <a:avLst/>
          </a:prstGeom>
        </p:spPr>
      </p:pic>
      <p:graphicFrame>
        <p:nvGraphicFramePr>
          <p:cNvPr id="64" name="Table 56">
            <a:extLst>
              <a:ext uri="{FF2B5EF4-FFF2-40B4-BE49-F238E27FC236}">
                <a16:creationId xmlns:a16="http://schemas.microsoft.com/office/drawing/2014/main" id="{056547E0-D42D-47A8-A371-E36D6BCE1331}"/>
              </a:ext>
            </a:extLst>
          </p:cNvPr>
          <p:cNvGraphicFramePr>
            <a:graphicFrameLocks noGrp="1"/>
          </p:cNvGraphicFramePr>
          <p:nvPr>
            <p:extLst>
              <p:ext uri="{D42A27DB-BD31-4B8C-83A1-F6EECF244321}">
                <p14:modId xmlns:p14="http://schemas.microsoft.com/office/powerpoint/2010/main" val="1716909611"/>
              </p:ext>
            </p:extLst>
          </p:nvPr>
        </p:nvGraphicFramePr>
        <p:xfrm>
          <a:off x="8011162" y="2161001"/>
          <a:ext cx="3373072" cy="1402080"/>
        </p:xfrm>
        <a:graphic>
          <a:graphicData uri="http://schemas.openxmlformats.org/drawingml/2006/table">
            <a:tbl>
              <a:tblPr firstRow="1" bandRow="1">
                <a:tableStyleId>{8EC20E35-A176-4012-BC5E-935CFFF8708E}</a:tableStyleId>
              </a:tblPr>
              <a:tblGrid>
                <a:gridCol w="546118">
                  <a:extLst>
                    <a:ext uri="{9D8B030D-6E8A-4147-A177-3AD203B41FA5}">
                      <a16:colId xmlns:a16="http://schemas.microsoft.com/office/drawing/2014/main" val="2709226126"/>
                    </a:ext>
                  </a:extLst>
                </a:gridCol>
                <a:gridCol w="2826954">
                  <a:extLst>
                    <a:ext uri="{9D8B030D-6E8A-4147-A177-3AD203B41FA5}">
                      <a16:colId xmlns:a16="http://schemas.microsoft.com/office/drawing/2014/main" val="971871354"/>
                    </a:ext>
                  </a:extLst>
                </a:gridCol>
              </a:tblGrid>
              <a:tr h="273734">
                <a:tc>
                  <a:txBody>
                    <a:bodyPr/>
                    <a:lstStyle/>
                    <a:p>
                      <a:endParaRPr lang="en-IN" dirty="0"/>
                    </a:p>
                  </a:txBody>
                  <a:tcPr/>
                </a:tc>
                <a:tc>
                  <a:txBody>
                    <a:bodyPr/>
                    <a:lstStyle/>
                    <a:p>
                      <a:r>
                        <a:rPr lang="en-US" dirty="0"/>
                        <a:t>means</a:t>
                      </a:r>
                      <a:endParaRPr lang="en-IN" dirty="0"/>
                    </a:p>
                  </a:txBody>
                  <a:tcPr/>
                </a:tc>
                <a:extLst>
                  <a:ext uri="{0D108BD9-81ED-4DB2-BD59-A6C34878D82A}">
                    <a16:rowId xmlns:a16="http://schemas.microsoft.com/office/drawing/2014/main" val="2229036220"/>
                  </a:ext>
                </a:extLst>
              </a:tr>
              <a:tr h="273734">
                <a:tc>
                  <a:txBody>
                    <a:bodyPr/>
                    <a:lstStyle/>
                    <a:p>
                      <a:endParaRPr lang="en-IN" sz="1400" dirty="0"/>
                    </a:p>
                  </a:txBody>
                  <a:tcPr/>
                </a:tc>
                <a:tc>
                  <a:txBody>
                    <a:bodyPr/>
                    <a:lstStyle/>
                    <a:p>
                      <a:r>
                        <a:rPr lang="en-US" sz="1400" dirty="0"/>
                        <a:t>Main switch triggered you can’t control any thing until it is regained.</a:t>
                      </a:r>
                      <a:endParaRPr lang="en-IN" sz="1400" dirty="0"/>
                    </a:p>
                  </a:txBody>
                  <a:tcPr/>
                </a:tc>
                <a:extLst>
                  <a:ext uri="{0D108BD9-81ED-4DB2-BD59-A6C34878D82A}">
                    <a16:rowId xmlns:a16="http://schemas.microsoft.com/office/drawing/2014/main" val="1325908235"/>
                  </a:ext>
                </a:extLst>
              </a:tr>
              <a:tr h="273734">
                <a:tc>
                  <a:txBody>
                    <a:bodyPr/>
                    <a:lstStyle/>
                    <a:p>
                      <a:endParaRPr lang="en-IN" dirty="0"/>
                    </a:p>
                  </a:txBody>
                  <a:tcPr/>
                </a:tc>
                <a:tc>
                  <a:txBody>
                    <a:bodyPr/>
                    <a:lstStyle/>
                    <a:p>
                      <a:r>
                        <a:rPr lang="en-US" sz="1400" dirty="0"/>
                        <a:t>Functionality regained.(by pressing -Main R- switch .</a:t>
                      </a:r>
                      <a:endParaRPr lang="en-IN" sz="1400" dirty="0"/>
                    </a:p>
                  </a:txBody>
                  <a:tcPr/>
                </a:tc>
                <a:extLst>
                  <a:ext uri="{0D108BD9-81ED-4DB2-BD59-A6C34878D82A}">
                    <a16:rowId xmlns:a16="http://schemas.microsoft.com/office/drawing/2014/main" val="2235076097"/>
                  </a:ext>
                </a:extLst>
              </a:tr>
            </a:tbl>
          </a:graphicData>
        </a:graphic>
      </p:graphicFrame>
      <p:sp>
        <p:nvSpPr>
          <p:cNvPr id="66" name="TextBox 65">
            <a:extLst>
              <a:ext uri="{FF2B5EF4-FFF2-40B4-BE49-F238E27FC236}">
                <a16:creationId xmlns:a16="http://schemas.microsoft.com/office/drawing/2014/main" id="{D278B803-1286-4774-AFF1-2B33D1D771FD}"/>
              </a:ext>
            </a:extLst>
          </p:cNvPr>
          <p:cNvSpPr txBox="1"/>
          <p:nvPr/>
        </p:nvSpPr>
        <p:spPr>
          <a:xfrm>
            <a:off x="7855585" y="1434960"/>
            <a:ext cx="3616960" cy="707886"/>
          </a:xfrm>
          <a:prstGeom prst="rect">
            <a:avLst/>
          </a:prstGeom>
          <a:noFill/>
          <a:ln>
            <a:solidFill>
              <a:srgbClr val="C00000"/>
            </a:solidFill>
          </a:ln>
        </p:spPr>
        <p:txBody>
          <a:bodyPr wrap="square" rtlCol="0">
            <a:spAutoFit/>
          </a:bodyPr>
          <a:lstStyle/>
          <a:p>
            <a:r>
              <a:rPr lang="en-US" sz="1000" dirty="0"/>
              <a:t>This remains most time empty but when you remove headset in operation without switching off or disconnecting the headset it will kill the main switch so device don’t show abrupt control actions.</a:t>
            </a:r>
            <a:endParaRPr lang="en-IN" sz="1000" dirty="0"/>
          </a:p>
        </p:txBody>
      </p:sp>
      <p:pic>
        <p:nvPicPr>
          <p:cNvPr id="67" name="Picture 66" descr="A picture containing star&#10;&#10;Description automatically generated">
            <a:extLst>
              <a:ext uri="{FF2B5EF4-FFF2-40B4-BE49-F238E27FC236}">
                <a16:creationId xmlns:a16="http://schemas.microsoft.com/office/drawing/2014/main" id="{7CE21ABC-7A04-49A7-A1D9-D531886D8B1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77864" y="2646415"/>
            <a:ext cx="326799" cy="322662"/>
          </a:xfrm>
          <a:prstGeom prst="rect">
            <a:avLst/>
          </a:prstGeom>
        </p:spPr>
      </p:pic>
      <p:pic>
        <p:nvPicPr>
          <p:cNvPr id="68" name="Picture 67" descr="A close up of a logo&#10;&#10;Description automatically generated">
            <a:extLst>
              <a:ext uri="{FF2B5EF4-FFF2-40B4-BE49-F238E27FC236}">
                <a16:creationId xmlns:a16="http://schemas.microsoft.com/office/drawing/2014/main" id="{84105964-37B1-4F5D-93D6-EBE7B31608B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77864" y="3103535"/>
            <a:ext cx="326799" cy="322662"/>
          </a:xfrm>
          <a:prstGeom prst="rect">
            <a:avLst/>
          </a:prstGeom>
        </p:spPr>
      </p:pic>
      <p:sp>
        <p:nvSpPr>
          <p:cNvPr id="69" name="TextBox 68">
            <a:extLst>
              <a:ext uri="{FF2B5EF4-FFF2-40B4-BE49-F238E27FC236}">
                <a16:creationId xmlns:a16="http://schemas.microsoft.com/office/drawing/2014/main" id="{F98BC243-599A-43AE-ADC5-66F9646E7830}"/>
              </a:ext>
            </a:extLst>
          </p:cNvPr>
          <p:cNvSpPr txBox="1"/>
          <p:nvPr/>
        </p:nvSpPr>
        <p:spPr>
          <a:xfrm>
            <a:off x="320040" y="1513839"/>
            <a:ext cx="5176520" cy="775127"/>
          </a:xfrm>
          <a:prstGeom prst="rect">
            <a:avLst/>
          </a:prstGeom>
          <a:noFill/>
          <a:ln>
            <a:solidFill>
              <a:srgbClr val="C00000"/>
            </a:solidFill>
          </a:ln>
        </p:spPr>
        <p:txBody>
          <a:bodyPr wrap="square" rtlCol="0">
            <a:spAutoFit/>
          </a:bodyPr>
          <a:lstStyle/>
          <a:p>
            <a:endParaRPr lang="en-IN" dirty="0"/>
          </a:p>
        </p:txBody>
      </p:sp>
      <p:cxnSp>
        <p:nvCxnSpPr>
          <p:cNvPr id="70" name="Straight Arrow Connector 69">
            <a:extLst>
              <a:ext uri="{FF2B5EF4-FFF2-40B4-BE49-F238E27FC236}">
                <a16:creationId xmlns:a16="http://schemas.microsoft.com/office/drawing/2014/main" id="{120495C0-5A7F-458D-B1C7-3ED10E6DA112}"/>
              </a:ext>
            </a:extLst>
          </p:cNvPr>
          <p:cNvCxnSpPr>
            <a:cxnSpLocks/>
          </p:cNvCxnSpPr>
          <p:nvPr/>
        </p:nvCxnSpPr>
        <p:spPr>
          <a:xfrm flipH="1">
            <a:off x="5494974" y="1685826"/>
            <a:ext cx="316546"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73" name="TextBox 72">
            <a:extLst>
              <a:ext uri="{FF2B5EF4-FFF2-40B4-BE49-F238E27FC236}">
                <a16:creationId xmlns:a16="http://schemas.microsoft.com/office/drawing/2014/main" id="{E98344A9-01C7-45C2-86F6-E6246F4A2CD6}"/>
              </a:ext>
            </a:extLst>
          </p:cNvPr>
          <p:cNvSpPr txBox="1"/>
          <p:nvPr/>
        </p:nvSpPr>
        <p:spPr>
          <a:xfrm>
            <a:off x="5811520" y="1484869"/>
            <a:ext cx="951607" cy="369332"/>
          </a:xfrm>
          <a:prstGeom prst="rect">
            <a:avLst/>
          </a:prstGeom>
          <a:noFill/>
          <a:ln>
            <a:solidFill>
              <a:srgbClr val="C00000"/>
            </a:solidFill>
          </a:ln>
        </p:spPr>
        <p:txBody>
          <a:bodyPr wrap="none" rtlCol="0">
            <a:spAutoFit/>
          </a:bodyPr>
          <a:lstStyle/>
          <a:p>
            <a:r>
              <a:rPr lang="en-US" dirty="0">
                <a:solidFill>
                  <a:srgbClr val="C00000"/>
                </a:solidFill>
              </a:rPr>
              <a:t>HEADER</a:t>
            </a:r>
            <a:endParaRPr lang="en-IN" dirty="0">
              <a:solidFill>
                <a:srgbClr val="C00000"/>
              </a:solidFill>
            </a:endParaRPr>
          </a:p>
        </p:txBody>
      </p:sp>
    </p:spTree>
    <p:extLst>
      <p:ext uri="{BB962C8B-B14F-4D97-AF65-F5344CB8AC3E}">
        <p14:creationId xmlns:p14="http://schemas.microsoft.com/office/powerpoint/2010/main" val="302864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A21A-2E4C-446A-88D1-324CBF879A8F}"/>
              </a:ext>
            </a:extLst>
          </p:cNvPr>
          <p:cNvSpPr>
            <a:spLocks noGrp="1"/>
          </p:cNvSpPr>
          <p:nvPr>
            <p:ph type="title"/>
          </p:nvPr>
        </p:nvSpPr>
        <p:spPr>
          <a:xfrm>
            <a:off x="838200" y="365125"/>
            <a:ext cx="10053320" cy="884555"/>
          </a:xfrm>
        </p:spPr>
        <p:txBody>
          <a:bodyPr/>
          <a:lstStyle/>
          <a:p>
            <a:r>
              <a:rPr lang="en-US" dirty="0"/>
              <a:t>Control panel and switches:</a:t>
            </a:r>
            <a:endParaRPr lang="en-IN" dirty="0"/>
          </a:p>
        </p:txBody>
      </p:sp>
      <p:pic>
        <p:nvPicPr>
          <p:cNvPr id="5" name="Content Placeholder 4" descr="A picture containing red&#10;&#10;Description automatically generated">
            <a:extLst>
              <a:ext uri="{FF2B5EF4-FFF2-40B4-BE49-F238E27FC236}">
                <a16:creationId xmlns:a16="http://schemas.microsoft.com/office/drawing/2014/main" id="{E4A77EEA-F64F-4243-B940-8D656F2AD5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7935" y="2427923"/>
            <a:ext cx="3714785" cy="2842843"/>
          </a:xfrm>
        </p:spPr>
      </p:pic>
      <p:sp>
        <p:nvSpPr>
          <p:cNvPr id="6" name="TextBox 5">
            <a:extLst>
              <a:ext uri="{FF2B5EF4-FFF2-40B4-BE49-F238E27FC236}">
                <a16:creationId xmlns:a16="http://schemas.microsoft.com/office/drawing/2014/main" id="{1F993F64-66D5-4629-86ED-127008829719}"/>
              </a:ext>
            </a:extLst>
          </p:cNvPr>
          <p:cNvSpPr txBox="1"/>
          <p:nvPr/>
        </p:nvSpPr>
        <p:spPr>
          <a:xfrm>
            <a:off x="3911600" y="2540001"/>
            <a:ext cx="4033520" cy="1148080"/>
          </a:xfrm>
          <a:prstGeom prst="rect">
            <a:avLst/>
          </a:prstGeom>
          <a:noFill/>
          <a:ln>
            <a:solidFill>
              <a:srgbClr val="C00000"/>
            </a:solidFill>
          </a:ln>
        </p:spPr>
        <p:txBody>
          <a:bodyPr wrap="square" rtlCol="0">
            <a:spAutoFit/>
          </a:bodyPr>
          <a:lstStyle/>
          <a:p>
            <a:endParaRPr lang="en-IN" dirty="0"/>
          </a:p>
        </p:txBody>
      </p:sp>
      <p:cxnSp>
        <p:nvCxnSpPr>
          <p:cNvPr id="7" name="Straight Arrow Connector 6">
            <a:extLst>
              <a:ext uri="{FF2B5EF4-FFF2-40B4-BE49-F238E27FC236}">
                <a16:creationId xmlns:a16="http://schemas.microsoft.com/office/drawing/2014/main" id="{37A6C193-20CF-4E14-B973-8CC3DF9FCBB8}"/>
              </a:ext>
            </a:extLst>
          </p:cNvPr>
          <p:cNvCxnSpPr>
            <a:cxnSpLocks/>
          </p:cNvCxnSpPr>
          <p:nvPr/>
        </p:nvCxnSpPr>
        <p:spPr>
          <a:xfrm flipH="1">
            <a:off x="7959056" y="3048002"/>
            <a:ext cx="311184" cy="0"/>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346F2AD6-737C-4808-BFA6-86C16ADCD69E}"/>
              </a:ext>
            </a:extLst>
          </p:cNvPr>
          <p:cNvSpPr txBox="1"/>
          <p:nvPr/>
        </p:nvSpPr>
        <p:spPr>
          <a:xfrm>
            <a:off x="8284176" y="2803511"/>
            <a:ext cx="2780064" cy="1200329"/>
          </a:xfrm>
          <a:prstGeom prst="rect">
            <a:avLst/>
          </a:prstGeom>
          <a:noFill/>
          <a:ln>
            <a:solidFill>
              <a:srgbClr val="C00000"/>
            </a:solidFill>
          </a:ln>
        </p:spPr>
        <p:txBody>
          <a:bodyPr wrap="square" rtlCol="0">
            <a:spAutoFit/>
          </a:bodyPr>
          <a:lstStyle/>
          <a:p>
            <a:r>
              <a:rPr lang="en-US" sz="1200" dirty="0"/>
              <a:t>Control panel with for device indicator if indicator is         its in off status if its </a:t>
            </a:r>
          </a:p>
          <a:p>
            <a:r>
              <a:rPr lang="en-US" sz="1200" dirty="0"/>
              <a:t>     then that device is on status.  It has memory means if you make on some device earlier it will retain the status of that device.</a:t>
            </a:r>
            <a:endParaRPr lang="en-IN" sz="1200" dirty="0"/>
          </a:p>
        </p:txBody>
      </p:sp>
      <p:pic>
        <p:nvPicPr>
          <p:cNvPr id="10" name="Picture 9" descr="A picture containing star&#10;&#10;Description automatically generated">
            <a:extLst>
              <a:ext uri="{FF2B5EF4-FFF2-40B4-BE49-F238E27FC236}">
                <a16:creationId xmlns:a16="http://schemas.microsoft.com/office/drawing/2014/main" id="{69D8B964-F6DA-4B09-8D2E-77AA7F3C8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4255" y="3048002"/>
            <a:ext cx="196241" cy="193757"/>
          </a:xfrm>
          <a:prstGeom prst="rect">
            <a:avLst/>
          </a:prstGeom>
        </p:spPr>
      </p:pic>
      <p:pic>
        <p:nvPicPr>
          <p:cNvPr id="12" name="Picture 11" descr="A close up of a logo&#10;&#10;Description automatically generated">
            <a:extLst>
              <a:ext uri="{FF2B5EF4-FFF2-40B4-BE49-F238E27FC236}">
                <a16:creationId xmlns:a16="http://schemas.microsoft.com/office/drawing/2014/main" id="{5100A714-83B7-472F-A537-6946873D63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2808" y="3048002"/>
            <a:ext cx="196241" cy="193757"/>
          </a:xfrm>
          <a:prstGeom prst="rect">
            <a:avLst/>
          </a:prstGeom>
        </p:spPr>
      </p:pic>
      <p:cxnSp>
        <p:nvCxnSpPr>
          <p:cNvPr id="13" name="Straight Arrow Connector 12">
            <a:extLst>
              <a:ext uri="{FF2B5EF4-FFF2-40B4-BE49-F238E27FC236}">
                <a16:creationId xmlns:a16="http://schemas.microsoft.com/office/drawing/2014/main" id="{AE849E3F-1A9A-43CD-AE2B-B65ACC130F3B}"/>
              </a:ext>
            </a:extLst>
          </p:cNvPr>
          <p:cNvCxnSpPr>
            <a:cxnSpLocks/>
          </p:cNvCxnSpPr>
          <p:nvPr/>
        </p:nvCxnSpPr>
        <p:spPr>
          <a:xfrm flipH="1" flipV="1">
            <a:off x="5974080" y="4114930"/>
            <a:ext cx="254000" cy="1526123"/>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6DB04D3-93D1-4617-8BA4-CF54A6351F44}"/>
              </a:ext>
            </a:extLst>
          </p:cNvPr>
          <p:cNvCxnSpPr>
            <a:cxnSpLocks/>
          </p:cNvCxnSpPr>
          <p:nvPr/>
        </p:nvCxnSpPr>
        <p:spPr>
          <a:xfrm>
            <a:off x="2875280" y="4003840"/>
            <a:ext cx="1778000" cy="1"/>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705FA846-9013-4173-8575-E73103233A2E}"/>
              </a:ext>
            </a:extLst>
          </p:cNvPr>
          <p:cNvSpPr txBox="1"/>
          <p:nvPr/>
        </p:nvSpPr>
        <p:spPr>
          <a:xfrm>
            <a:off x="247248" y="2456929"/>
            <a:ext cx="2631440" cy="1569660"/>
          </a:xfrm>
          <a:prstGeom prst="rect">
            <a:avLst/>
          </a:prstGeom>
          <a:noFill/>
          <a:ln>
            <a:solidFill>
              <a:srgbClr val="C00000"/>
            </a:solidFill>
          </a:ln>
        </p:spPr>
        <p:txBody>
          <a:bodyPr wrap="square" rtlCol="0">
            <a:spAutoFit/>
          </a:bodyPr>
          <a:lstStyle/>
          <a:p>
            <a:pPr algn="r"/>
            <a:r>
              <a:rPr lang="en-US" sz="1200" dirty="0"/>
              <a:t>This is known as main regain , when the functionality get locked known as main off automatic due to disturbance in raw signal either due to improper wearing of headset or headset removal during operation. This will regain the control and make the system operatable again as normal.</a:t>
            </a:r>
            <a:endParaRPr lang="en-IN" sz="1200" dirty="0"/>
          </a:p>
        </p:txBody>
      </p:sp>
      <p:cxnSp>
        <p:nvCxnSpPr>
          <p:cNvPr id="18" name="Straight Arrow Connector 17">
            <a:extLst>
              <a:ext uri="{FF2B5EF4-FFF2-40B4-BE49-F238E27FC236}">
                <a16:creationId xmlns:a16="http://schemas.microsoft.com/office/drawing/2014/main" id="{8071F592-4C55-412B-BACB-D254644890E9}"/>
              </a:ext>
            </a:extLst>
          </p:cNvPr>
          <p:cNvCxnSpPr>
            <a:cxnSpLocks/>
          </p:cNvCxnSpPr>
          <p:nvPr/>
        </p:nvCxnSpPr>
        <p:spPr>
          <a:xfrm flipV="1">
            <a:off x="2966720" y="4479424"/>
            <a:ext cx="1351280" cy="980159"/>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1CD824C6-A230-4C8D-94C5-73D926827DB9}"/>
              </a:ext>
            </a:extLst>
          </p:cNvPr>
          <p:cNvSpPr txBox="1"/>
          <p:nvPr/>
        </p:nvSpPr>
        <p:spPr>
          <a:xfrm>
            <a:off x="247248" y="4533057"/>
            <a:ext cx="2719472" cy="1107996"/>
          </a:xfrm>
          <a:prstGeom prst="rect">
            <a:avLst/>
          </a:prstGeom>
          <a:noFill/>
          <a:ln>
            <a:solidFill>
              <a:srgbClr val="C00000"/>
            </a:solidFill>
          </a:ln>
        </p:spPr>
        <p:txBody>
          <a:bodyPr wrap="square" rtlCol="0">
            <a:spAutoFit/>
          </a:bodyPr>
          <a:lstStyle/>
          <a:p>
            <a:r>
              <a:rPr lang="en-US" sz="1100" dirty="0"/>
              <a:t>Reset button will boot the system means the device position will be set to off position for all device.</a:t>
            </a:r>
          </a:p>
          <a:p>
            <a:r>
              <a:rPr lang="en-US" sz="1100" dirty="0"/>
              <a:t>While connected to module if you reset it will also make all the appliance off physically.</a:t>
            </a:r>
            <a:endParaRPr lang="en-IN" sz="1100" dirty="0"/>
          </a:p>
        </p:txBody>
      </p:sp>
      <p:cxnSp>
        <p:nvCxnSpPr>
          <p:cNvPr id="24" name="Straight Arrow Connector 23">
            <a:extLst>
              <a:ext uri="{FF2B5EF4-FFF2-40B4-BE49-F238E27FC236}">
                <a16:creationId xmlns:a16="http://schemas.microsoft.com/office/drawing/2014/main" id="{A7B5159B-9D9F-4C75-9927-9392530C8A88}"/>
              </a:ext>
            </a:extLst>
          </p:cNvPr>
          <p:cNvCxnSpPr>
            <a:cxnSpLocks/>
          </p:cNvCxnSpPr>
          <p:nvPr/>
        </p:nvCxnSpPr>
        <p:spPr>
          <a:xfrm flipV="1">
            <a:off x="4318000" y="4441877"/>
            <a:ext cx="1412239" cy="1418193"/>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02545045-1D65-4C1A-9F06-E0F0BE43DD1C}"/>
              </a:ext>
            </a:extLst>
          </p:cNvPr>
          <p:cNvSpPr txBox="1"/>
          <p:nvPr/>
        </p:nvSpPr>
        <p:spPr>
          <a:xfrm>
            <a:off x="838200" y="5860070"/>
            <a:ext cx="3985912" cy="646331"/>
          </a:xfrm>
          <a:prstGeom prst="rect">
            <a:avLst/>
          </a:prstGeom>
          <a:noFill/>
          <a:ln>
            <a:solidFill>
              <a:srgbClr val="C00000"/>
            </a:solidFill>
          </a:ln>
        </p:spPr>
        <p:txBody>
          <a:bodyPr wrap="square" rtlCol="0">
            <a:spAutoFit/>
          </a:bodyPr>
          <a:lstStyle/>
          <a:p>
            <a:r>
              <a:rPr lang="en-US" sz="1200" dirty="0"/>
              <a:t>This will disconnect the brain sense and stop the working state of SDK but module connection won’t be affected you can resume again and connecting head band by start button.</a:t>
            </a:r>
            <a:endParaRPr lang="en-IN" sz="1200" dirty="0"/>
          </a:p>
        </p:txBody>
      </p:sp>
      <p:sp>
        <p:nvSpPr>
          <p:cNvPr id="30" name="TextBox 29">
            <a:extLst>
              <a:ext uri="{FF2B5EF4-FFF2-40B4-BE49-F238E27FC236}">
                <a16:creationId xmlns:a16="http://schemas.microsoft.com/office/drawing/2014/main" id="{634001A0-BD0E-4D8C-B628-B83DF224D4EB}"/>
              </a:ext>
            </a:extLst>
          </p:cNvPr>
          <p:cNvSpPr txBox="1"/>
          <p:nvPr/>
        </p:nvSpPr>
        <p:spPr>
          <a:xfrm>
            <a:off x="5074337" y="5641053"/>
            <a:ext cx="2428240" cy="830997"/>
          </a:xfrm>
          <a:prstGeom prst="rect">
            <a:avLst/>
          </a:prstGeom>
          <a:noFill/>
          <a:ln>
            <a:solidFill>
              <a:srgbClr val="C00000"/>
            </a:solidFill>
          </a:ln>
        </p:spPr>
        <p:txBody>
          <a:bodyPr wrap="square" rtlCol="0">
            <a:spAutoFit/>
          </a:bodyPr>
          <a:lstStyle/>
          <a:p>
            <a:r>
              <a:rPr lang="en-US" sz="1200" dirty="0"/>
              <a:t>Module button will try to connect the controller module to the application it must always initiated before the headset connection.</a:t>
            </a:r>
            <a:endParaRPr lang="en-IN" sz="1200" dirty="0"/>
          </a:p>
        </p:txBody>
      </p:sp>
      <p:cxnSp>
        <p:nvCxnSpPr>
          <p:cNvPr id="31" name="Straight Arrow Connector 30">
            <a:extLst>
              <a:ext uri="{FF2B5EF4-FFF2-40B4-BE49-F238E27FC236}">
                <a16:creationId xmlns:a16="http://schemas.microsoft.com/office/drawing/2014/main" id="{07682832-6677-47D4-BC9E-2634FD1A25A0}"/>
              </a:ext>
            </a:extLst>
          </p:cNvPr>
          <p:cNvCxnSpPr>
            <a:cxnSpLocks/>
          </p:cNvCxnSpPr>
          <p:nvPr/>
        </p:nvCxnSpPr>
        <p:spPr>
          <a:xfrm flipH="1" flipV="1">
            <a:off x="7476164" y="4479424"/>
            <a:ext cx="785512" cy="709097"/>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43EB1016-A4B7-4C45-99AD-6D926D2DB03E}"/>
              </a:ext>
            </a:extLst>
          </p:cNvPr>
          <p:cNvSpPr txBox="1"/>
          <p:nvPr/>
        </p:nvSpPr>
        <p:spPr>
          <a:xfrm>
            <a:off x="8258914" y="4673180"/>
            <a:ext cx="2998366" cy="1384995"/>
          </a:xfrm>
          <a:prstGeom prst="rect">
            <a:avLst/>
          </a:prstGeom>
          <a:noFill/>
          <a:ln>
            <a:solidFill>
              <a:srgbClr val="C00000"/>
            </a:solidFill>
          </a:ln>
        </p:spPr>
        <p:txBody>
          <a:bodyPr wrap="square" rtlCol="0">
            <a:spAutoFit/>
          </a:bodyPr>
          <a:lstStyle/>
          <a:p>
            <a:r>
              <a:rPr lang="en-US" sz="1200" dirty="0"/>
              <a:t>It will connect the headset also initiate the SDK working to undock data, graph must appear if connected successful and SDK started working. It must be pressed after module connection if module available and the brain sense must be turned on before pressing this button.</a:t>
            </a:r>
            <a:endParaRPr lang="en-IN" sz="1200" dirty="0"/>
          </a:p>
        </p:txBody>
      </p:sp>
    </p:spTree>
    <p:extLst>
      <p:ext uri="{BB962C8B-B14F-4D97-AF65-F5344CB8AC3E}">
        <p14:creationId xmlns:p14="http://schemas.microsoft.com/office/powerpoint/2010/main" val="287182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D9C1-07FC-44CE-A8F0-7815956BBAD1}"/>
              </a:ext>
            </a:extLst>
          </p:cNvPr>
          <p:cNvSpPr>
            <a:spLocks noGrp="1"/>
          </p:cNvSpPr>
          <p:nvPr>
            <p:ph type="title"/>
          </p:nvPr>
        </p:nvSpPr>
        <p:spPr>
          <a:xfrm>
            <a:off x="513080" y="111125"/>
            <a:ext cx="10515600" cy="1325563"/>
          </a:xfrm>
        </p:spPr>
        <p:txBody>
          <a:bodyPr/>
          <a:lstStyle/>
          <a:p>
            <a:r>
              <a:rPr lang="en-US" dirty="0"/>
              <a:t>SETUP </a:t>
            </a:r>
            <a:endParaRPr lang="en-IN" dirty="0"/>
          </a:p>
        </p:txBody>
      </p:sp>
      <p:sp>
        <p:nvSpPr>
          <p:cNvPr id="3" name="Content Placeholder 2">
            <a:extLst>
              <a:ext uri="{FF2B5EF4-FFF2-40B4-BE49-F238E27FC236}">
                <a16:creationId xmlns:a16="http://schemas.microsoft.com/office/drawing/2014/main" id="{72DCA3DC-A9D3-43E8-AE87-75D5EBDB74ED}"/>
              </a:ext>
            </a:extLst>
          </p:cNvPr>
          <p:cNvSpPr>
            <a:spLocks noGrp="1"/>
          </p:cNvSpPr>
          <p:nvPr>
            <p:ph idx="1"/>
          </p:nvPr>
        </p:nvSpPr>
        <p:spPr>
          <a:xfrm>
            <a:off x="513080" y="1296956"/>
            <a:ext cx="10776753" cy="4893900"/>
          </a:xfrm>
        </p:spPr>
        <p:txBody>
          <a:bodyPr>
            <a:normAutofit lnSpcReduction="10000"/>
          </a:bodyPr>
          <a:lstStyle/>
          <a:p>
            <a:r>
              <a:rPr lang="en-US" sz="1200" dirty="0">
                <a:solidFill>
                  <a:srgbClr val="C00000"/>
                </a:solidFill>
              </a:rPr>
              <a:t>This slide teaches you to setup the systems and connections here module refers to controller module which have JDY 30 bluetooth module onboard and headset refers to the neurosky headband which have hc-05 Bluetooth module for upstream.</a:t>
            </a:r>
          </a:p>
          <a:p>
            <a:r>
              <a:rPr lang="en-US" sz="1200" dirty="0">
                <a:solidFill>
                  <a:srgbClr val="C00000"/>
                </a:solidFill>
              </a:rPr>
              <a:t>Setup splits in two section one for training and other for the operation . In training operator will simply learn how to turn on and off the device without connecting to the module. The app will work simply without sending any command to activate the device as its not connected to the app. Most functionality will work well.</a:t>
            </a:r>
          </a:p>
          <a:p>
            <a:r>
              <a:rPr lang="en-US" sz="1200" dirty="0">
                <a:solidFill>
                  <a:srgbClr val="C00000"/>
                </a:solidFill>
              </a:rPr>
              <a:t>As training will over person can connect the module and start the real operation of the device now the module is connected it will receive the command  and work according to that if the operation goes wrong operator can reset the system.</a:t>
            </a:r>
          </a:p>
          <a:p>
            <a:r>
              <a:rPr lang="en-US" sz="1600" b="1" dirty="0">
                <a:solidFill>
                  <a:schemeClr val="accent1">
                    <a:lumMod val="75000"/>
                  </a:schemeClr>
                </a:solidFill>
              </a:rPr>
              <a:t>STEPS TO SETUP: ( training)</a:t>
            </a:r>
          </a:p>
          <a:p>
            <a:r>
              <a:rPr lang="en-US" sz="1100" b="1" dirty="0"/>
              <a:t>Module should not with connected.</a:t>
            </a:r>
          </a:p>
          <a:p>
            <a:r>
              <a:rPr lang="en-US" sz="1100" b="1" dirty="0"/>
              <a:t>Open the app.</a:t>
            </a:r>
          </a:p>
          <a:p>
            <a:r>
              <a:rPr lang="en-US" sz="1100" b="1" dirty="0"/>
              <a:t>Start the brain sense device check the red blink light is blinking or not in brain sense device.</a:t>
            </a:r>
          </a:p>
          <a:p>
            <a:r>
              <a:rPr lang="en-US" sz="1100" b="1" dirty="0"/>
              <a:t>Now press the start button to connect the app to device.</a:t>
            </a:r>
          </a:p>
          <a:p>
            <a:r>
              <a:rPr lang="en-US" sz="1100" b="1" dirty="0"/>
              <a:t>Based on indicator knowledge you can know the working state of device it should plot data if started and sound if you blink the eye.</a:t>
            </a:r>
          </a:p>
          <a:p>
            <a:r>
              <a:rPr lang="en-US" sz="1600" b="1" dirty="0">
                <a:solidFill>
                  <a:schemeClr val="accent1">
                    <a:lumMod val="75000"/>
                  </a:schemeClr>
                </a:solidFill>
              </a:rPr>
              <a:t>STEPS TO SETUP: ( OPERATION)</a:t>
            </a:r>
          </a:p>
          <a:p>
            <a:r>
              <a:rPr lang="en-US" sz="1100" b="1" dirty="0"/>
              <a:t>Power  the module(we must supply power to module at least during operation at most always).</a:t>
            </a:r>
          </a:p>
          <a:p>
            <a:r>
              <a:rPr lang="en-US" sz="1100" b="1" dirty="0"/>
              <a:t>Open the app and connect to module, upon successful connection module indicator will turn red to green and toast message would be seen “module connected”</a:t>
            </a:r>
          </a:p>
          <a:p>
            <a:r>
              <a:rPr lang="en-US" sz="1100" b="1" dirty="0"/>
              <a:t>Turn on the Brainsense and  press start button, upon successful connection the graph will appear and indicator will change according to its state.</a:t>
            </a:r>
          </a:p>
          <a:p>
            <a:r>
              <a:rPr lang="en-US" sz="1100" b="1" dirty="0">
                <a:solidFill>
                  <a:srgbClr val="FF0000"/>
                </a:solidFill>
              </a:rPr>
              <a:t>NOTE: In case of battery low of module or not turned on the state will fail to connect and indicator will show the same with respective message</a:t>
            </a:r>
          </a:p>
          <a:p>
            <a:r>
              <a:rPr lang="en-US" sz="1100" b="1" dirty="0">
                <a:solidFill>
                  <a:srgbClr val="FF0000"/>
                </a:solidFill>
              </a:rPr>
              <a:t>Note: Always connect the module first and then Brain sense if in operation mode.Dont remove the Headset without disconnecting or turning it off otherwise it will trigger the main kill switch.</a:t>
            </a:r>
            <a:endParaRPr lang="en-IN" sz="1100" b="1" dirty="0">
              <a:solidFill>
                <a:srgbClr val="FF0000"/>
              </a:solidFill>
            </a:endParaRPr>
          </a:p>
        </p:txBody>
      </p:sp>
    </p:spTree>
    <p:extLst>
      <p:ext uri="{BB962C8B-B14F-4D97-AF65-F5344CB8AC3E}">
        <p14:creationId xmlns:p14="http://schemas.microsoft.com/office/powerpoint/2010/main" val="190371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9555-8753-4D57-9C4F-50B0EB4BE99D}"/>
              </a:ext>
            </a:extLst>
          </p:cNvPr>
          <p:cNvSpPr>
            <a:spLocks noGrp="1"/>
          </p:cNvSpPr>
          <p:nvPr>
            <p:ph type="title"/>
          </p:nvPr>
        </p:nvSpPr>
        <p:spPr>
          <a:xfrm>
            <a:off x="550505" y="18256"/>
            <a:ext cx="10355425" cy="1036104"/>
          </a:xfrm>
        </p:spPr>
        <p:txBody>
          <a:bodyPr/>
          <a:lstStyle/>
          <a:p>
            <a:r>
              <a:rPr lang="en-US" dirty="0"/>
              <a:t>Operation:</a:t>
            </a:r>
            <a:endParaRPr lang="en-IN" dirty="0"/>
          </a:p>
        </p:txBody>
      </p:sp>
      <p:sp>
        <p:nvSpPr>
          <p:cNvPr id="3" name="Content Placeholder 2">
            <a:extLst>
              <a:ext uri="{FF2B5EF4-FFF2-40B4-BE49-F238E27FC236}">
                <a16:creationId xmlns:a16="http://schemas.microsoft.com/office/drawing/2014/main" id="{B656385D-F6B9-4F20-A1FF-A49B572FEFCB}"/>
              </a:ext>
            </a:extLst>
          </p:cNvPr>
          <p:cNvSpPr>
            <a:spLocks noGrp="1"/>
          </p:cNvSpPr>
          <p:nvPr>
            <p:ph idx="1"/>
          </p:nvPr>
        </p:nvSpPr>
        <p:spPr>
          <a:xfrm>
            <a:off x="270588" y="970384"/>
            <a:ext cx="11588620" cy="5673012"/>
          </a:xfrm>
        </p:spPr>
        <p:txBody>
          <a:bodyPr>
            <a:normAutofit lnSpcReduction="10000"/>
          </a:bodyPr>
          <a:lstStyle/>
          <a:p>
            <a:r>
              <a:rPr lang="en-US" sz="1200" dirty="0"/>
              <a:t>After successful setup the effective operation is efficient way to handle its command and troubleshooting.</a:t>
            </a:r>
          </a:p>
          <a:p>
            <a:r>
              <a:rPr lang="en-US" sz="1200" dirty="0"/>
              <a:t>System model is explained below in points:</a:t>
            </a:r>
          </a:p>
          <a:p>
            <a:pPr marL="514350" indent="-514350">
              <a:buFont typeface="+mj-lt"/>
              <a:buAutoNum type="arabicPeriod"/>
            </a:pPr>
            <a:r>
              <a:rPr lang="en-US" sz="1200" dirty="0"/>
              <a:t>The model is created on levels  it means you must reach one level to another for further controls like in games.</a:t>
            </a:r>
          </a:p>
          <a:p>
            <a:pPr marL="514350" indent="-514350">
              <a:buFont typeface="+mj-lt"/>
              <a:buAutoNum type="arabicPeriod"/>
            </a:pPr>
            <a:r>
              <a:rPr lang="en-US" sz="1200" dirty="0"/>
              <a:t>There are 4 levels we also called them modes of operation that are standby, D blink, command, focus.</a:t>
            </a:r>
          </a:p>
          <a:p>
            <a:pPr marL="514350" indent="-514350">
              <a:buFont typeface="+mj-lt"/>
              <a:buAutoNum type="arabicPeriod"/>
            </a:pPr>
            <a:r>
              <a:rPr lang="en-US" sz="1200" dirty="0"/>
              <a:t>When you will start the app you would be on the standby mode in this mode system is waiting for a moderate intensity eyeblink to proceed on next level . When Raw value passes over (above -600 to +600) we call it moderate blink level . if it detects blink it will move to second level that is D blink mode.</a:t>
            </a:r>
          </a:p>
          <a:p>
            <a:pPr marL="514350" indent="-514350">
              <a:buFont typeface="+mj-lt"/>
              <a:buAutoNum type="arabicPeriod"/>
            </a:pPr>
            <a:r>
              <a:rPr lang="en-US" sz="1200" dirty="0"/>
              <a:t>As this level will start the system will start to make alarming sound for the next two second . In that two second its assuring that that was intended response by you by registering a second eyeblink of moderate level but it must be responded under that 2 second period. Two condition happens here either you provide the blink when it was beeping or you left , if it registers the blink in appropriate time range it will move to next level else will land you on first level.</a:t>
            </a:r>
          </a:p>
          <a:p>
            <a:pPr marL="514350" indent="-514350">
              <a:buFont typeface="+mj-lt"/>
              <a:buAutoNum type="arabicPeriod"/>
            </a:pPr>
            <a:r>
              <a:rPr lang="en-US" sz="1200" dirty="0"/>
              <a:t>Lets Assume you successfully reached third level that is command mode in command mode the system will show the device with selection moving over each in each 3 second and at same time the indicator light near the appliance will be on and try to move there also in sync with the application. You can select the appliance either by the indicator or seeing the application . To select the device you need to blink with moderate level . As the Device will be selected it will play a tune that will indicate that you moved on 4</a:t>
            </a:r>
            <a:r>
              <a:rPr lang="en-US" sz="1200" baseline="30000" dirty="0"/>
              <a:t>th</a:t>
            </a:r>
            <a:r>
              <a:rPr lang="en-US" sz="1200" dirty="0"/>
              <a:t> level and by indicator the indicator of that particular device where selection happened will blink once at show static glow . If you didn’t eye blinked on any device the selection will roll three times than slides back to standby mode.</a:t>
            </a:r>
          </a:p>
          <a:p>
            <a:pPr marL="514350" indent="-514350">
              <a:buFont typeface="+mj-lt"/>
              <a:buAutoNum type="arabicPeriod"/>
            </a:pPr>
            <a:r>
              <a:rPr lang="en-US" sz="1200" dirty="0"/>
              <a:t>You reached the 4</a:t>
            </a:r>
            <a:r>
              <a:rPr lang="en-US" sz="1200" baseline="30000" dirty="0"/>
              <a:t>th</a:t>
            </a:r>
            <a:r>
              <a:rPr lang="en-US" sz="1200" dirty="0"/>
              <a:t> level where you need to focus that’s use of you attention if it reaches above 65 out of 100 it will toggle the device from its initial state. If You cant able to make it then will look for 20 sec then will slides to standby mode. During whole period a tune to focus is played on the application and particular indicator glows whole period. As the 20 sec is over or the attention above 65 is detected the indicator will turn off and song will be stopped .</a:t>
            </a:r>
          </a:p>
          <a:p>
            <a:pPr marL="0" indent="0">
              <a:buNone/>
            </a:pPr>
            <a:r>
              <a:rPr lang="en-US" sz="1600" dirty="0">
                <a:solidFill>
                  <a:srgbClr val="C00000"/>
                </a:solidFill>
              </a:rPr>
              <a:t>Note:</a:t>
            </a:r>
          </a:p>
          <a:p>
            <a:r>
              <a:rPr lang="en-US" sz="1600" dirty="0">
                <a:solidFill>
                  <a:srgbClr val="C00000"/>
                </a:solidFill>
              </a:rPr>
              <a:t> you will notice each level have automatic slide to standby level based on time this is due to avoid stucking at certain levels.</a:t>
            </a:r>
          </a:p>
          <a:p>
            <a:r>
              <a:rPr lang="en-US" sz="1600" dirty="0">
                <a:solidFill>
                  <a:srgbClr val="C00000"/>
                </a:solidFill>
              </a:rPr>
              <a:t>At each level you have sound or any notification so you know the navigating level well.</a:t>
            </a:r>
          </a:p>
          <a:p>
            <a:r>
              <a:rPr lang="en-US" sz="1600" dirty="0">
                <a:solidFill>
                  <a:srgbClr val="C00000"/>
                </a:solidFill>
              </a:rPr>
              <a:t>When user will remove the headset during operation without making it off the main kill switch takes action and off the data feed going to the control structures of the code which prevent it from unwanted triggers.</a:t>
            </a:r>
          </a:p>
          <a:p>
            <a:r>
              <a:rPr lang="en-US" sz="1600" dirty="0">
                <a:solidFill>
                  <a:srgbClr val="C00000"/>
                </a:solidFill>
              </a:rPr>
              <a:t>It may look like too much to toggle a device but if you trained will you can toggle a device under 10 second. Total of 3 blink (2 consecutive and 1 for selecting device) and attention level above 60 is needed to achieve this.</a:t>
            </a:r>
          </a:p>
          <a:p>
            <a:endParaRPr lang="en-US" sz="1600" dirty="0"/>
          </a:p>
          <a:p>
            <a:endParaRPr lang="en-US" sz="1600" dirty="0"/>
          </a:p>
          <a:p>
            <a:pPr marL="0" indent="0">
              <a:buNone/>
            </a:pPr>
            <a:endParaRPr lang="en-US" sz="1600" dirty="0"/>
          </a:p>
          <a:p>
            <a:pPr marL="514350" indent="-514350">
              <a:buFont typeface="+mj-lt"/>
              <a:buAutoNum type="arabicPeriod"/>
            </a:pPr>
            <a:endParaRPr lang="en-IN" dirty="0"/>
          </a:p>
        </p:txBody>
      </p:sp>
    </p:spTree>
    <p:extLst>
      <p:ext uri="{BB962C8B-B14F-4D97-AF65-F5344CB8AC3E}">
        <p14:creationId xmlns:p14="http://schemas.microsoft.com/office/powerpoint/2010/main" val="33637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E4AA-E6CF-497B-A470-B94C2B459737}"/>
              </a:ext>
            </a:extLst>
          </p:cNvPr>
          <p:cNvSpPr>
            <a:spLocks noGrp="1"/>
          </p:cNvSpPr>
          <p:nvPr>
            <p:ph type="title"/>
          </p:nvPr>
        </p:nvSpPr>
        <p:spPr>
          <a:xfrm>
            <a:off x="744894" y="243828"/>
            <a:ext cx="10515600" cy="623920"/>
          </a:xfrm>
        </p:spPr>
        <p:txBody>
          <a:bodyPr>
            <a:normAutofit fontScale="90000"/>
          </a:bodyPr>
          <a:lstStyle/>
          <a:p>
            <a:r>
              <a:rPr lang="en-US" dirty="0"/>
              <a:t>Why leveled design of the system:</a:t>
            </a:r>
            <a:endParaRPr lang="en-IN" dirty="0"/>
          </a:p>
        </p:txBody>
      </p:sp>
      <p:sp>
        <p:nvSpPr>
          <p:cNvPr id="3" name="Content Placeholder 2">
            <a:extLst>
              <a:ext uri="{FF2B5EF4-FFF2-40B4-BE49-F238E27FC236}">
                <a16:creationId xmlns:a16="http://schemas.microsoft.com/office/drawing/2014/main" id="{73A2BD82-1BEE-49B1-BFFC-6C167E2050AC}"/>
              </a:ext>
            </a:extLst>
          </p:cNvPr>
          <p:cNvSpPr>
            <a:spLocks noGrp="1"/>
          </p:cNvSpPr>
          <p:nvPr>
            <p:ph idx="1"/>
          </p:nvPr>
        </p:nvSpPr>
        <p:spPr>
          <a:xfrm>
            <a:off x="744894" y="1240971"/>
            <a:ext cx="10349204" cy="4935992"/>
          </a:xfrm>
        </p:spPr>
        <p:txBody>
          <a:bodyPr>
            <a:normAutofit/>
          </a:bodyPr>
          <a:lstStyle/>
          <a:p>
            <a:r>
              <a:rPr lang="en-US" sz="2400" dirty="0"/>
              <a:t>Brain signal are random in nature and low level eye blink happens around 20-40 times a minute. Which can trick our system as intended response. Level design restricts it reaching at the level top where toggling happens by demanding specific type of response at specific time.</a:t>
            </a:r>
          </a:p>
          <a:p>
            <a:r>
              <a:rPr lang="en-US" sz="2400" dirty="0"/>
              <a:t>It increases the complexbility of the use by view point of user but reduces the false triggering of the system or making any device on or off with intention of user. So a trade off between user complexity to operate and false triggering is set.</a:t>
            </a:r>
          </a:p>
          <a:p>
            <a:r>
              <a:rPr lang="en-US" sz="2400" dirty="0"/>
              <a:t>At this point be assure the false triggering have very low chance and a trained user will not face a lot of issue as he will just feel it like a levels in game .</a:t>
            </a:r>
            <a:endParaRPr lang="en-IN" sz="2400" dirty="0"/>
          </a:p>
        </p:txBody>
      </p:sp>
    </p:spTree>
    <p:extLst>
      <p:ext uri="{BB962C8B-B14F-4D97-AF65-F5344CB8AC3E}">
        <p14:creationId xmlns:p14="http://schemas.microsoft.com/office/powerpoint/2010/main" val="1935492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1922</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AngsanaUPC</vt:lpstr>
      <vt:lpstr>Arial</vt:lpstr>
      <vt:lpstr>Calibri</vt:lpstr>
      <vt:lpstr>Calibri Light</vt:lpstr>
      <vt:lpstr>Office Theme</vt:lpstr>
      <vt:lpstr>NEURALINK</vt:lpstr>
      <vt:lpstr>Find you app in App list:</vt:lpstr>
      <vt:lpstr>First loaded screen:</vt:lpstr>
      <vt:lpstr>Graph layout and device cycle panel:</vt:lpstr>
      <vt:lpstr>Header indicator with its meaning:</vt:lpstr>
      <vt:lpstr>Control panel and switches:</vt:lpstr>
      <vt:lpstr>SETUP </vt:lpstr>
      <vt:lpstr>Operation:</vt:lpstr>
      <vt:lpstr>Why leveled design of the system:</vt:lpstr>
      <vt:lpstr>That’s all about basics and UI of the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NEURALINK</dc:title>
  <dc:creator>Anand raj</dc:creator>
  <cp:lastModifiedBy>Anand raj</cp:lastModifiedBy>
  <cp:revision>8</cp:revision>
  <dcterms:created xsi:type="dcterms:W3CDTF">2020-04-13T15:51:57Z</dcterms:created>
  <dcterms:modified xsi:type="dcterms:W3CDTF">2021-08-28T07:22:24Z</dcterms:modified>
</cp:coreProperties>
</file>