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rya Prasad" initials="SP" lastIdx="2" clrIdx="0">
    <p:extLst>
      <p:ext uri="{19B8F6BF-5375-455C-9EA6-DF929625EA0E}">
        <p15:presenceInfo xmlns:p15="http://schemas.microsoft.com/office/powerpoint/2012/main" userId="28f277d2c62537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62C1E4-D732-1203-A2EF-8CD0700BF3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75A4B-9BF0-B993-60A2-2B75C307D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2D38C-74C8-4978-A8D0-54D505E2341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F22F7-55F9-80D3-47E8-2334E09FD5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A0BEB-D1B4-13F4-C96C-0AC95E0629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42B40-FF93-4939-A9E7-394CD7DE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630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A9C0-39D5-420A-9890-A49CEB92ABE7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3D46B-425C-4B65-90B1-60F0B6E5D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51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718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5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8215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8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0CD2-2474-4C62-8587-F5D90E9931BD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7BE5B4-C52B-4466-89CA-82A52AEBF6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ACE01-54B1-1CAD-DD59-AD6153FB9F5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15100"/>
            <a:ext cx="10191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26750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large ship in a port&#10;&#10;Description automatically generated">
            <a:extLst>
              <a:ext uri="{FF2B5EF4-FFF2-40B4-BE49-F238E27FC236}">
                <a16:creationId xmlns:a16="http://schemas.microsoft.com/office/drawing/2014/main" id="{FD0044A2-89E6-FC5F-A54A-4AE4D18D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C19E08FD-8E94-63BF-4D01-26B1FAF7D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95790" cy="86230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B36C582-915F-EEAA-0118-77DC040F3C87}"/>
              </a:ext>
            </a:extLst>
          </p:cNvPr>
          <p:cNvSpPr/>
          <p:nvPr/>
        </p:nvSpPr>
        <p:spPr>
          <a:xfrm>
            <a:off x="8363595" y="5842365"/>
            <a:ext cx="795035" cy="723044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Graphic 21" descr="Teacher with solid fill">
            <a:extLst>
              <a:ext uri="{FF2B5EF4-FFF2-40B4-BE49-F238E27FC236}">
                <a16:creationId xmlns:a16="http://schemas.microsoft.com/office/drawing/2014/main" id="{9356A388-9D09-6E12-E95C-7F7E8200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8906" y="5381951"/>
            <a:ext cx="1749378" cy="17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9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1F5A-EF0D-3766-F219-4E3D7A3F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aaf875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D390-BC99-F1F9-7423-E68AFD76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Unlock the Full Potential of PWAs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PWAs offer a fast, reliable, and engaging mobile experience that can increase user engagement and conversions.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99AE364F-0866-258C-7467-8CA6A633B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04" y="1762770"/>
            <a:ext cx="3075392" cy="3332459"/>
          </a:xfrm>
          <a:prstGeom prst="rect">
            <a:avLst/>
          </a:prstGeom>
        </p:spPr>
      </p:pic>
      <p:cxnSp>
        <p:nvCxnSpPr>
          <p:cNvPr id="3" name="Connettore 1 11">
            <a:extLst>
              <a:ext uri="{FF2B5EF4-FFF2-40B4-BE49-F238E27FC236}">
                <a16:creationId xmlns:a16="http://schemas.microsoft.com/office/drawing/2014/main" id="{78074C1B-B851-7D70-C747-146D280DB9D2}"/>
              </a:ext>
            </a:extLst>
          </p:cNvPr>
          <p:cNvCxnSpPr>
            <a:cxnSpLocks/>
          </p:cNvCxnSpPr>
          <p:nvPr/>
        </p:nvCxnSpPr>
        <p:spPr>
          <a:xfrm>
            <a:off x="4558304" y="2380832"/>
            <a:ext cx="0" cy="2096335"/>
          </a:xfrm>
          <a:prstGeom prst="line">
            <a:avLst/>
          </a:prstGeom>
          <a:noFill/>
          <a:ln w="63500" cap="rnd" cmpd="sng" algn="ctr">
            <a:solidFill>
              <a:srgbClr val="EED484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40989853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A0F9-F3D9-571D-9C9A-D00BF1DC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aaf875"/>
              </a:rPr>
              <a:t>					</a:t>
            </a:r>
            <a:br>
              <a:rPr lang="en-IN" b="1" i="0" dirty="0">
                <a:effectLst/>
                <a:latin typeface="__Inter_aaf875"/>
              </a:rPr>
            </a:br>
            <a:r>
              <a:rPr lang="en-IN" b="1" i="0" dirty="0">
                <a:effectLst/>
                <a:latin typeface="__Inter_aaf875"/>
              </a:rPr>
              <a:t>						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E1032-DF62-E163-302E-E2646563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__Inter_aaf875"/>
            </a:endParaRPr>
          </a:p>
          <a:p>
            <a:endParaRPr lang="en-US" dirty="0">
              <a:solidFill>
                <a:srgbClr val="374151"/>
              </a:solidFill>
              <a:latin typeface="__Inter_aaf875"/>
            </a:endParaRPr>
          </a:p>
          <a:p>
            <a:pPr lvl="1"/>
            <a:endParaRPr lang="en-US" sz="28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6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Unlocking the Power of Progressive Web Apps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1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E659-9CFA-331A-28E2-E23F9D95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What is a PWA?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EEF0-CAC1-96D4-D647-D19DDADB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 Progressive Web App is a web application that uses modern web technologies to deliver a native app-like experience to users."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3E58-2D3F-3846-6D77-259744A3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Key characteristics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43AB-843F-4C0B-9497-3BBFFF38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Fast: loads quickly, even on slow networks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Reliable: works offline or with a slow connection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Engaging: provides a native app-like experience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26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9904-E8F9-FB06-4B31-AB8F4C4A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aaf875"/>
              </a:rPr>
              <a:t>Benefits of PWAs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E39AB-507F-A8B7-E6ED-34CEE877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Why Choose PWAs?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Fast and seamless user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Increased engagement and conversions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Offline access and push notifications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Easy to develop and maintain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Cost-effective compared to native apps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90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0931-F44B-4931-B9B1-EF51BE5E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aaf875"/>
              </a:rPr>
              <a:t>Key Features of PWAs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6B5E-98C8-ADB0-34DD-BAA815D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What Makes a PWA Tick?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Service Worker: enables offline access and push notifications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Web App Manifest: provides metadata for app-like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Responsive Design: adapts to different screen sizes and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HTTPS: ensures secure browsing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__Inter_aaf875"/>
              </a:rPr>
              <a:t>Modern Web Technologies: uses latest web standards and APIs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7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B058-9919-7494-7334-645199E4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aaf875"/>
              </a:rPr>
              <a:t>PWA 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9054-86A9-6645-1558-D856A507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Who Can Benefit from PWAs?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E-commerce: fast and seamless shopping experience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News and Media: offline access to news and articles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Travel and Tourism: easy booking and offline access to travel guides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Education: interactive learning experiences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Healthcare: secure and reliable access to medical information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947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ABB4-08E7-5520-971D-A9221E20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aaf875"/>
              </a:rPr>
              <a:t>PWA Success Stories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1D10-70F5-F7B1-A3CB-579D0B1C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Real-World Examples of PWA Success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Twitter Lite: increased engagement and reduced data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Forbes: improved user experience and increased conversions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Pinterest: increased user engagement and reduced bounce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AliExpress: improved user experience and increased conversions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08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2841-64DC-CEA1-774E-5F74DE8F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__Inter_aaf875"/>
              </a:rPr>
              <a:t>How to Build a PWA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1D2B-241D-B7A4-59A1-F4FB23F4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Getting Started with PWA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Choose a framework or library (e.g. React, Angular, Vue)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Design a responsive and engaging user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Implement service worker and web app manifest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Test and iterate on the PWA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aaf875"/>
              </a:rPr>
              <a:t>Deploy and maintain the PWA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173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c24caf1-31f7-40c1-bde0-ca915f0156e3}" enabled="1" method="Standard" siteId="{088e9b00-ffd0-458e-bfa1-acf4c596d3cb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11360</TotalTime>
  <Words>333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__Inter_aaf875</vt:lpstr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            Introduction</vt:lpstr>
      <vt:lpstr>   What is a PWA?</vt:lpstr>
      <vt:lpstr>Key characteristics</vt:lpstr>
      <vt:lpstr>Benefits of PWAs</vt:lpstr>
      <vt:lpstr>Key Features of PWAs</vt:lpstr>
      <vt:lpstr>PWA Use Cases</vt:lpstr>
      <vt:lpstr>PWA Success Stories</vt:lpstr>
      <vt:lpstr>How to Build a PWA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Sooryaprasad Ravichandran (MSC Technology India)</dc:creator>
  <cp:lastModifiedBy>rajanbabu vaithi</cp:lastModifiedBy>
  <cp:revision>343</cp:revision>
  <dcterms:created xsi:type="dcterms:W3CDTF">2023-06-21T05:04:22Z</dcterms:created>
  <dcterms:modified xsi:type="dcterms:W3CDTF">2024-06-30T15:53:54Z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Sensitivity: Internal</vt:lpwstr>
  </property>
</Properties>
</file>