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0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68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6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2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5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9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1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9CA774A-FA9D-40C8-B959-037F606963FB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CC08A34-36C7-4629-94C1-82BAEB484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19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522" y="2131646"/>
            <a:ext cx="9144000" cy="1641490"/>
          </a:xfrm>
        </p:spPr>
        <p:txBody>
          <a:bodyPr>
            <a:normAutofit/>
          </a:bodyPr>
          <a:lstStyle/>
          <a:p>
            <a:r>
              <a:rPr lang="en-US" sz="4800" dirty="0"/>
              <a:t>Project 2 (Research ) – Sentiment Classification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522" y="4357121"/>
            <a:ext cx="9144000" cy="754025"/>
          </a:xfrm>
        </p:spPr>
        <p:txBody>
          <a:bodyPr>
            <a:noAutofit/>
          </a:bodyPr>
          <a:lstStyle/>
          <a:p>
            <a:r>
              <a:rPr lang="en-US" sz="2800" dirty="0"/>
              <a:t>Team Members:</a:t>
            </a:r>
          </a:p>
          <a:p>
            <a:r>
              <a:rPr lang="en-US" sz="2800" dirty="0"/>
              <a:t>Sreejith Menon (smenon8@uic.edu)</a:t>
            </a:r>
          </a:p>
          <a:p>
            <a:r>
              <a:rPr lang="en-US" sz="2800" dirty="0"/>
              <a:t>Rajan Bhandari (rbhand4@uic.edu)</a:t>
            </a:r>
          </a:p>
        </p:txBody>
      </p:sp>
    </p:spTree>
    <p:extLst>
      <p:ext uri="{BB962C8B-B14F-4D97-AF65-F5344CB8AC3E}">
        <p14:creationId xmlns:p14="http://schemas.microsoft.com/office/powerpoint/2010/main" val="379644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Preprocessing &amp; Data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149763"/>
            <a:ext cx="10233800" cy="5708237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Removed html tags, hyperlinks, symbols (all non-alphanumeric characters)</a:t>
            </a:r>
          </a:p>
          <a:p>
            <a:pPr lvl="1"/>
            <a:r>
              <a:rPr lang="en-US" dirty="0"/>
              <a:t>Converted all texts to lowercase, removed tweets from mixed class</a:t>
            </a:r>
          </a:p>
          <a:p>
            <a:pPr lvl="1"/>
            <a:r>
              <a:rPr lang="en-US" dirty="0"/>
              <a:t>Removal of stop words (the, of, and, to…)</a:t>
            </a:r>
          </a:p>
          <a:p>
            <a:pPr lvl="0"/>
            <a:r>
              <a:rPr lang="en-US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Data Distribution (post cleaning)</a:t>
            </a:r>
          </a:p>
          <a:p>
            <a:pPr lvl="0"/>
            <a:endParaRPr lang="en-US" sz="28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lvl="0"/>
            <a:endParaRPr lang="en-US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lvl="0"/>
            <a:endParaRPr lang="en-US" sz="28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lvl="0"/>
            <a:endParaRPr lang="en-US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lvl="0"/>
            <a:endParaRPr lang="en-US" sz="2800" dirty="0">
              <a:gradFill>
                <a:gsLst>
                  <a:gs pos="34000">
                    <a:prstClr val="white">
                      <a:lumMod val="93000"/>
                    </a:prstClr>
                  </a:gs>
                  <a:gs pos="0">
                    <a:prstClr val="black">
                      <a:lumMod val="25000"/>
                      <a:lumOff val="75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4800000" scaled="0"/>
              </a:gradFill>
            </a:endParaRPr>
          </a:p>
          <a:p>
            <a:pPr lvl="0"/>
            <a:r>
              <a:rPr lang="en-US" sz="2800" dirty="0"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</a:rPr>
              <a:t>Converted the tweets to bag of words model (binary sequence transformation for each tweet)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83" y="3466768"/>
            <a:ext cx="2885898" cy="2400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39" y="3466767"/>
            <a:ext cx="2969102" cy="24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1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Classification Algorithms &amp; Results - Obama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3669" y="1411670"/>
            <a:ext cx="5255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Old Results</a:t>
            </a:r>
          </a:p>
          <a:p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Naïve Bayes: Overall Accuracy = 0.581352833</a:t>
            </a:r>
          </a:p>
          <a:p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Decision Tree: Overall Accuracy = 0.49360146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949" y="1411670"/>
            <a:ext cx="5255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New Results</a:t>
            </a:r>
          </a:p>
          <a:p>
            <a:pPr algn="ctr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Logistic: Overall Accuracy = 0.6014625288</a:t>
            </a:r>
          </a:p>
          <a:p>
            <a:pPr algn="ctr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AdaBoost: Overall Accuracy = 0.5252102376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46" y="2607924"/>
            <a:ext cx="5009716" cy="3616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7924"/>
            <a:ext cx="5071138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2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Classification Algorithms &amp; Results - Romney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3669" y="1411670"/>
            <a:ext cx="5287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Old Results</a:t>
            </a:r>
          </a:p>
          <a:p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Naïve Bayes: Overall Accuracy = 0.569911504</a:t>
            </a:r>
          </a:p>
          <a:p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Decision Tree: Overall Accuracy = 0.513274336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949" y="1411670"/>
            <a:ext cx="5255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New Results</a:t>
            </a:r>
          </a:p>
          <a:p>
            <a:pPr algn="ctr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Logistic: Overall Accuracy = 0.55044247787</a:t>
            </a:r>
          </a:p>
          <a:p>
            <a:pPr algn="ctr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AdaBoost: Overall Accuracy = 0.538398053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6" y="2641815"/>
            <a:ext cx="5186674" cy="35834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9" y="2641815"/>
            <a:ext cx="5100120" cy="35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100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598</TotalTime>
  <Words>158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Project 2 (Research ) – Sentiment Classification </vt:lpstr>
      <vt:lpstr>Data Preprocessing &amp; Data Distribution</vt:lpstr>
      <vt:lpstr>Classification Algorithms &amp; Results - Obama</vt:lpstr>
      <vt:lpstr>Classification Algorithms &amp; Results - Romney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(Research )– Sentiment Classification </dc:title>
  <dc:creator>Rajan Bhandari</dc:creator>
  <cp:lastModifiedBy>Rajan Bhandari</cp:lastModifiedBy>
  <cp:revision>48</cp:revision>
  <dcterms:created xsi:type="dcterms:W3CDTF">2016-10-31T00:01:09Z</dcterms:created>
  <dcterms:modified xsi:type="dcterms:W3CDTF">2016-11-17T04:38:42Z</dcterms:modified>
</cp:coreProperties>
</file>