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E" id="{8889B7CA-7DA3-4C74-8AFF-64C0E76FEF43}">
          <p14:sldIdLst>
            <p14:sldId id="261"/>
          </p14:sldIdLst>
        </p14:section>
        <p14:section name="TE" id="{5DC90584-96B6-4A78-8E6C-07C17DDA6EF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E7C7-C960-7D8E-4648-88423979E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56BBB-BA71-B8B9-49DB-FC78B5F20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CC62-7BF0-06F5-7B3C-FAB44204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4461-DA7A-3D73-9D41-DBD75AD7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0BCC-F202-98D8-91EB-48F2F5D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F007-F1ED-AA5E-8E8D-EBA5F3FC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C104D-7FCF-E9EB-7264-6D73A21A5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7A8B-2EDC-1623-8645-A47FCE86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3505-DEEB-4886-404C-C9A53EE7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97B0-E25B-DD97-89C1-D437704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F3F78-4F07-8112-5B0C-07B34FEA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85F8D-F696-2DE1-1C92-B0CE1045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5ECA-CA0C-D5A0-61D6-9DC1371F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AC25-497E-AFF1-C81C-5A060E03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6EBB-7DB6-C792-F396-459080A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7A6F-E8D8-1DF8-A8EE-5144709C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63C5-D171-8627-4E3D-97595E36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1E60-9B61-B836-53B7-54D7F709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D764-6BAB-617F-8DFA-4EE832FE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C2F5-50FC-4FF7-A4F0-B0CED1F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860F-D806-C34E-C682-4D8EFE45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9B8D-7086-B827-330E-4DEBE62A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085B-9F6A-23E6-94A0-A30D30E2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9DAF-57A6-E9A3-A4ED-96154347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A151-4F5E-471E-2D20-CD9F66E5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86FA-5318-1605-C0EC-5E2FB45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852F-3932-0854-B4A8-6D3D507AB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0A50-E313-C6FB-0DF7-508AE7381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209E-6E70-90E7-7534-26FAA0BF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2D316-553D-6163-B621-D579960F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0C6C-DC39-429B-0C5A-CA3032D7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F102-502D-FC68-75E7-322E4673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CFE46-D800-9C7F-0105-E8675F2C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97861-2937-B315-1639-03483C9A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CE43-904C-A32D-5D74-CCD5B2B0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C7C85-A6AD-75E3-3D48-ACBBF3319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A3D9F-0108-15CE-22AC-CB9EA298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36358-8314-4C91-6C18-5B7476FA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AB178-502C-77A0-BFB7-5F119F22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E677-85E3-9FFA-0D8E-BEC68678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7E346-102B-56E0-CB0D-7431698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00EAD-EC75-0348-5808-0E6E8DCF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A63E-EF17-553C-E728-C4D74762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A45F9-216E-AABA-BDE2-D06FD7C3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FD06A-1EB6-262C-D528-1098DF6D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4-FB98-23A9-678D-EDAE2276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7098-5D74-DAF0-BA8C-B5F8E350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4C4B-31FF-7FFC-AE5C-82FE7C48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B17FC-D221-00E1-1CD1-B43F253C1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8F2A-B2CA-A1AC-8601-B8CE461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CBB4D-4C4D-8AC5-864A-5844507A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6BB1-E663-BD43-1E34-958E094E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D942-89F2-0694-934C-2F39190D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273AE-C267-8AE8-BC2D-A31472293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B2B7F-ED70-BDD2-1ECF-3ED4D0ED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03C2-9172-5A7C-63A2-4921B94C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0CF8-79E6-ABFA-DDAA-8C71FB82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E4781-45D5-2968-83C3-CC394EC9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C6B0A-558E-90FF-9CC4-D0CF6A26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1495-3FB3-FF9C-DF71-D97E897C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02B9-2AB9-7B54-73F9-50B9E2DFF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9980D-28A0-47CB-B491-1C54F077BA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5A9D-D745-451E-16F3-461ACB35B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9022-EACA-95D9-6B84-DEAEBA34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C961F-3261-4C71-86E6-B8774C08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21.png"/><Relationship Id="rId21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24" Type="http://schemas.openxmlformats.org/officeDocument/2006/relationships/image" Target="../media/image40.png"/><Relationship Id="rId5" Type="http://schemas.openxmlformats.org/officeDocument/2006/relationships/image" Target="../media/image25.png"/><Relationship Id="rId15" Type="http://schemas.openxmlformats.org/officeDocument/2006/relationships/image" Target="../media/image3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637C81-0666-C6D4-F4C5-DDD7E1F9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2" y="1775354"/>
            <a:ext cx="497984" cy="4875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86081AE-0013-2812-E596-6241C6CCD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4" r="3033"/>
          <a:stretch/>
        </p:blipFill>
        <p:spPr>
          <a:xfrm>
            <a:off x="7615134" y="1771111"/>
            <a:ext cx="452526" cy="5380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A6D22F7-A62C-A84B-DC4F-B1EF8486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00" y="1251302"/>
            <a:ext cx="497984" cy="48751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F23CA5A-BA22-9BBE-A573-18DCB789E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2" b="6814"/>
          <a:stretch/>
        </p:blipFill>
        <p:spPr>
          <a:xfrm>
            <a:off x="7615133" y="1251302"/>
            <a:ext cx="452526" cy="487513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E15FD9-91D9-D88F-E687-81A7C87A8F2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6144984" y="1495059"/>
            <a:ext cx="14701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87BE02-8119-CE45-BEC9-0695FBAF33C2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>
            <a:off x="6142647" y="2019111"/>
            <a:ext cx="14724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7829CAE-47E1-5E9E-E5D5-068FB57AEFF5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062991" y="1488438"/>
            <a:ext cx="619566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B65847F-77F9-7382-9B22-8EE14A0BC03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062991" y="2019111"/>
            <a:ext cx="619566" cy="15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2241D9-16A2-B9F8-8AF4-3E46FE41A853}"/>
                  </a:ext>
                </a:extLst>
              </p:cNvPr>
              <p:cNvSpPr txBox="1"/>
              <p:nvPr/>
            </p:nvSpPr>
            <p:spPr>
              <a:xfrm>
                <a:off x="6142647" y="1153471"/>
                <a:ext cx="50969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2241D9-16A2-B9F8-8AF4-3E46FE41A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47" y="1153471"/>
                <a:ext cx="509690" cy="289182"/>
              </a:xfrm>
              <a:prstGeom prst="rect">
                <a:avLst/>
              </a:prstGeom>
              <a:blipFill>
                <a:blip r:embed="rId5"/>
                <a:stretch>
                  <a:fillRect l="-12048" r="-72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B89CBF-A4B4-04E1-8748-AE830463C03C}"/>
                  </a:ext>
                </a:extLst>
              </p:cNvPr>
              <p:cNvSpPr txBox="1"/>
              <p:nvPr/>
            </p:nvSpPr>
            <p:spPr>
              <a:xfrm>
                <a:off x="6153719" y="1678056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B89CBF-A4B4-04E1-8748-AE830463C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719" y="1678056"/>
                <a:ext cx="509691" cy="289182"/>
              </a:xfrm>
              <a:prstGeom prst="rect">
                <a:avLst/>
              </a:prstGeom>
              <a:blipFill>
                <a:blip r:embed="rId6"/>
                <a:stretch>
                  <a:fillRect l="-10714" r="-59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F4AFF87-39D7-AC70-E6FA-797DCCB5D90E}"/>
              </a:ext>
            </a:extLst>
          </p:cNvPr>
          <p:cNvSpPr/>
          <p:nvPr/>
        </p:nvSpPr>
        <p:spPr>
          <a:xfrm>
            <a:off x="6816459" y="1371068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3176AE-66C1-D836-4C7A-0D7C2FFFF953}"/>
              </a:ext>
            </a:extLst>
          </p:cNvPr>
          <p:cNvSpPr/>
          <p:nvPr/>
        </p:nvSpPr>
        <p:spPr>
          <a:xfrm>
            <a:off x="6826704" y="1880622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B2AF295-50C7-55EC-469A-5C494D26D9F6}"/>
                  </a:ext>
                </a:extLst>
              </p:cNvPr>
              <p:cNvSpPr txBox="1"/>
              <p:nvPr/>
            </p:nvSpPr>
            <p:spPr>
              <a:xfrm>
                <a:off x="7016086" y="1143910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B2AF295-50C7-55EC-469A-5C494D26D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86" y="1143910"/>
                <a:ext cx="455189" cy="301878"/>
              </a:xfrm>
              <a:prstGeom prst="rect">
                <a:avLst/>
              </a:prstGeom>
              <a:blipFill>
                <a:blip r:embed="rId7"/>
                <a:stretch>
                  <a:fillRect l="-13333" r="-6667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819B53-90C8-7FDF-D3C3-D129531920D2}"/>
                  </a:ext>
                </a:extLst>
              </p:cNvPr>
              <p:cNvSpPr txBox="1"/>
              <p:nvPr/>
            </p:nvSpPr>
            <p:spPr>
              <a:xfrm>
                <a:off x="7016086" y="1679193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819B53-90C8-7FDF-D3C3-D12953192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86" y="1679193"/>
                <a:ext cx="455189" cy="301878"/>
              </a:xfrm>
              <a:prstGeom prst="rect">
                <a:avLst/>
              </a:prstGeom>
              <a:blipFill>
                <a:blip r:embed="rId8"/>
                <a:stretch>
                  <a:fillRect l="-13333" r="-666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4DA1ACD7-C96B-6CE1-E59F-855CC7E85D79}"/>
              </a:ext>
            </a:extLst>
          </p:cNvPr>
          <p:cNvSpPr txBox="1"/>
          <p:nvPr/>
        </p:nvSpPr>
        <p:spPr>
          <a:xfrm>
            <a:off x="8067660" y="1345807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PROP-2</a:t>
            </a:r>
            <a:r>
              <a:rPr lang="en-US" sz="1600" b="1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ccw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2B8E977-45F4-812B-21DF-5C7E270647A8}"/>
              </a:ext>
            </a:extLst>
          </p:cNvPr>
          <p:cNvSpPr txBox="1"/>
          <p:nvPr/>
        </p:nvSpPr>
        <p:spPr>
          <a:xfrm>
            <a:off x="8067660" y="1876392"/>
            <a:ext cx="117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PROP-6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F686E67-F987-A695-C54F-79CCDC91EDFA}"/>
                  </a:ext>
                </a:extLst>
              </p:cNvPr>
              <p:cNvSpPr txBox="1"/>
              <p:nvPr/>
            </p:nvSpPr>
            <p:spPr>
              <a:xfrm>
                <a:off x="5725483" y="875734"/>
                <a:ext cx="336342" cy="26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F686E67-F987-A695-C54F-79CCDC91E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83" y="875734"/>
                <a:ext cx="336342" cy="267952"/>
              </a:xfrm>
              <a:prstGeom prst="rect">
                <a:avLst/>
              </a:prstGeom>
              <a:blipFill>
                <a:blip r:embed="rId9"/>
                <a:stretch>
                  <a:fillRect l="-20000" r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" name="Picture 169">
            <a:extLst>
              <a:ext uri="{FF2B5EF4-FFF2-40B4-BE49-F238E27FC236}">
                <a16:creationId xmlns:a16="http://schemas.microsoft.com/office/drawing/2014/main" id="{B6C2799B-5D4D-3A5B-B3B7-67C3487ED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3414" y="3193565"/>
            <a:ext cx="598635" cy="646117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7BF06F4E-302D-C8BD-1B91-0845A6065E3C}"/>
              </a:ext>
            </a:extLst>
          </p:cNvPr>
          <p:cNvSpPr txBox="1"/>
          <p:nvPr/>
        </p:nvSpPr>
        <p:spPr>
          <a:xfrm>
            <a:off x="2065717" y="3761211"/>
            <a:ext cx="596231" cy="327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E35031D-FEAB-729D-D69B-6F90F7CBE19F}"/>
                  </a:ext>
                </a:extLst>
              </p:cNvPr>
              <p:cNvSpPr txBox="1"/>
              <p:nvPr/>
            </p:nvSpPr>
            <p:spPr>
              <a:xfrm>
                <a:off x="2751562" y="3256457"/>
                <a:ext cx="532450" cy="26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𝒃𝒂𝒕𝒕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E35031D-FEAB-729D-D69B-6F90F7CB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62" y="3256457"/>
                <a:ext cx="532450" cy="267952"/>
              </a:xfrm>
              <a:prstGeom prst="rect">
                <a:avLst/>
              </a:prstGeom>
              <a:blipFill>
                <a:blip r:embed="rId11"/>
                <a:stretch>
                  <a:fillRect l="-12500" r="-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78076AA-1B34-8C7E-07DE-AE843A824AA5}"/>
              </a:ext>
            </a:extLst>
          </p:cNvPr>
          <p:cNvSpPr/>
          <p:nvPr/>
        </p:nvSpPr>
        <p:spPr>
          <a:xfrm>
            <a:off x="4707132" y="1175399"/>
            <a:ext cx="45719" cy="4838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B152EB5-2F6A-C3E5-DCBA-2EC4C5788D08}"/>
                  </a:ext>
                </a:extLst>
              </p:cNvPr>
              <p:cNvSpPr txBox="1"/>
              <p:nvPr/>
            </p:nvSpPr>
            <p:spPr>
              <a:xfrm>
                <a:off x="2146957" y="2964206"/>
                <a:ext cx="54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𝒃𝒂𝒕𝒕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B152EB5-2F6A-C3E5-DCBA-2EC4C578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57" y="2964206"/>
                <a:ext cx="543354" cy="276999"/>
              </a:xfrm>
              <a:prstGeom prst="rect">
                <a:avLst/>
              </a:prstGeom>
              <a:blipFill>
                <a:blip r:embed="rId12"/>
                <a:stretch>
                  <a:fillRect l="-11236" r="-674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255E795-E42A-0C20-C6E3-DF2447EE1216}"/>
              </a:ext>
            </a:extLst>
          </p:cNvPr>
          <p:cNvGrpSpPr/>
          <p:nvPr/>
        </p:nvGrpSpPr>
        <p:grpSpPr>
          <a:xfrm>
            <a:off x="3437346" y="3172580"/>
            <a:ext cx="660414" cy="763265"/>
            <a:chOff x="4201708" y="2781094"/>
            <a:chExt cx="660414" cy="763265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EB30F36-4D2B-4656-29C1-3EE5BA650910}"/>
                </a:ext>
              </a:extLst>
            </p:cNvPr>
            <p:cNvSpPr/>
            <p:nvPr/>
          </p:nvSpPr>
          <p:spPr>
            <a:xfrm rot="5400000">
              <a:off x="4174188" y="2856425"/>
              <a:ext cx="763265" cy="61260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815C03E-84E1-0BA8-12BA-16419E8A49AF}"/>
                </a:ext>
              </a:extLst>
            </p:cNvPr>
            <p:cNvSpPr txBox="1"/>
            <p:nvPr/>
          </p:nvSpPr>
          <p:spPr>
            <a:xfrm>
              <a:off x="4201708" y="291556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solidFill>
                    <a:srgbClr val="C00000"/>
                  </a:solidFill>
                  <a:latin typeface="Cambria Math" panose="02040503050406030204" pitchFamily="18" charset="0"/>
                </a:rPr>
                <a:t>N</a:t>
              </a:r>
              <a:r>
                <a:rPr lang="en-US" b="1" i="1" baseline="-25000" dirty="0" err="1">
                  <a:solidFill>
                    <a:srgbClr val="C00000"/>
                  </a:solidFill>
                  <a:latin typeface="Cambria Math" panose="02040503050406030204" pitchFamily="18" charset="0"/>
                </a:rPr>
                <a:t>ba</a:t>
              </a:r>
              <a:endParaRPr lang="en-US" b="1" i="1" baseline="-25000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159051-3299-1103-5FD0-253A481C8E31}"/>
              </a:ext>
            </a:extLst>
          </p:cNvPr>
          <p:cNvCxnSpPr>
            <a:cxnSpLocks/>
          </p:cNvCxnSpPr>
          <p:nvPr/>
        </p:nvCxnSpPr>
        <p:spPr>
          <a:xfrm>
            <a:off x="2644182" y="3539478"/>
            <a:ext cx="793164" cy="13988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A6541F-0B0C-E7EA-E6BE-A241D2B63567}"/>
              </a:ext>
            </a:extLst>
          </p:cNvPr>
          <p:cNvCxnSpPr>
            <a:cxnSpLocks/>
          </p:cNvCxnSpPr>
          <p:nvPr/>
        </p:nvCxnSpPr>
        <p:spPr>
          <a:xfrm>
            <a:off x="4125328" y="3553466"/>
            <a:ext cx="610288" cy="20595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45877F9-8A83-5E50-560B-61E22942F3B2}"/>
              </a:ext>
            </a:extLst>
          </p:cNvPr>
          <p:cNvSpPr/>
          <p:nvPr/>
        </p:nvSpPr>
        <p:spPr>
          <a:xfrm>
            <a:off x="4763324" y="1175398"/>
            <a:ext cx="241194" cy="4838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8E59F07-25C0-68FD-2131-2871E01AB9C8}"/>
              </a:ext>
            </a:extLst>
          </p:cNvPr>
          <p:cNvSpPr/>
          <p:nvPr/>
        </p:nvSpPr>
        <p:spPr>
          <a:xfrm>
            <a:off x="5010895" y="1186816"/>
            <a:ext cx="45719" cy="12700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3BCB87-274B-948A-1715-44A38150123B}"/>
                  </a:ext>
                </a:extLst>
              </p:cNvPr>
              <p:cNvSpPr txBox="1"/>
              <p:nvPr/>
            </p:nvSpPr>
            <p:spPr>
              <a:xfrm>
                <a:off x="4104489" y="3247680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3BCB87-274B-948A-1715-44A38150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89" y="3247680"/>
                <a:ext cx="318933" cy="276999"/>
              </a:xfrm>
              <a:prstGeom prst="rect">
                <a:avLst/>
              </a:prstGeom>
              <a:blipFill>
                <a:blip r:embed="rId13"/>
                <a:stretch>
                  <a:fillRect l="-16981" r="-754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B4D4A4B6-BDE5-0AB4-9B4F-CA290559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62" y="3539478"/>
            <a:ext cx="497984" cy="48751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E693E3-B91F-80B5-C9FF-2EA008D2A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4" r="3033"/>
          <a:stretch/>
        </p:blipFill>
        <p:spPr>
          <a:xfrm>
            <a:off x="7609534" y="3535235"/>
            <a:ext cx="452526" cy="5380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1A043DF-B7DE-065C-4ED0-88D0E86E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00" y="3015426"/>
            <a:ext cx="497984" cy="4875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2C5755F-4932-EADB-E951-96CFCD687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2" b="6814"/>
          <a:stretch/>
        </p:blipFill>
        <p:spPr>
          <a:xfrm>
            <a:off x="7609533" y="3015426"/>
            <a:ext cx="452526" cy="487513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6548F6-1518-1D88-EE88-7D7561CDAF81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6139384" y="3259183"/>
            <a:ext cx="14701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14E3A0-0B30-F5AD-6694-BB78A042DEA9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137047" y="3783235"/>
            <a:ext cx="14724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936E24-6597-90AE-E97B-1CA475FFFA6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57391" y="3252562"/>
            <a:ext cx="619566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746E67-B452-D244-40C2-D029864AD921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057391" y="3783235"/>
            <a:ext cx="619566" cy="15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57E7334-82A7-B60B-FC78-DAA769A2C793}"/>
                  </a:ext>
                </a:extLst>
              </p:cNvPr>
              <p:cNvSpPr txBox="1"/>
              <p:nvPr/>
            </p:nvSpPr>
            <p:spPr>
              <a:xfrm>
                <a:off x="6137047" y="2917595"/>
                <a:ext cx="50969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57E7334-82A7-B60B-FC78-DAA769A2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47" y="2917595"/>
                <a:ext cx="509690" cy="289182"/>
              </a:xfrm>
              <a:prstGeom prst="rect">
                <a:avLst/>
              </a:prstGeom>
              <a:blipFill>
                <a:blip r:embed="rId14"/>
                <a:stretch>
                  <a:fillRect l="-12048" r="-7229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4C81C-ED19-E228-AFD8-683405B16555}"/>
                  </a:ext>
                </a:extLst>
              </p:cNvPr>
              <p:cNvSpPr txBox="1"/>
              <p:nvPr/>
            </p:nvSpPr>
            <p:spPr>
              <a:xfrm>
                <a:off x="6148119" y="3442180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4C81C-ED19-E228-AFD8-683405B16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19" y="3442180"/>
                <a:ext cx="509691" cy="289182"/>
              </a:xfrm>
              <a:prstGeom prst="rect">
                <a:avLst/>
              </a:prstGeom>
              <a:blipFill>
                <a:blip r:embed="rId15"/>
                <a:stretch>
                  <a:fillRect l="-12048" r="-7229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798286C-4C8A-9FD1-9C73-EC33268CCD4B}"/>
              </a:ext>
            </a:extLst>
          </p:cNvPr>
          <p:cNvSpPr/>
          <p:nvPr/>
        </p:nvSpPr>
        <p:spPr>
          <a:xfrm>
            <a:off x="6810859" y="3135192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CD83A05-CFBB-F1A6-D0DD-4CD423BE99DC}"/>
              </a:ext>
            </a:extLst>
          </p:cNvPr>
          <p:cNvSpPr/>
          <p:nvPr/>
        </p:nvSpPr>
        <p:spPr>
          <a:xfrm>
            <a:off x="6821104" y="3644746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3CE4B90-E2EF-D0AE-7E97-943553704C77}"/>
                  </a:ext>
                </a:extLst>
              </p:cNvPr>
              <p:cNvSpPr txBox="1"/>
              <p:nvPr/>
            </p:nvSpPr>
            <p:spPr>
              <a:xfrm>
                <a:off x="7010486" y="2908034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3CE4B90-E2EF-D0AE-7E97-943553704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86" y="2908034"/>
                <a:ext cx="455189" cy="301878"/>
              </a:xfrm>
              <a:prstGeom prst="rect">
                <a:avLst/>
              </a:prstGeom>
              <a:blipFill>
                <a:blip r:embed="rId16"/>
                <a:stretch>
                  <a:fillRect l="-12000" r="-666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439EF1-6240-88E5-2648-F14059720158}"/>
                  </a:ext>
                </a:extLst>
              </p:cNvPr>
              <p:cNvSpPr txBox="1"/>
              <p:nvPr/>
            </p:nvSpPr>
            <p:spPr>
              <a:xfrm>
                <a:off x="7010486" y="3443317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439EF1-6240-88E5-2648-F14059720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86" y="3443317"/>
                <a:ext cx="455189" cy="301878"/>
              </a:xfrm>
              <a:prstGeom prst="rect">
                <a:avLst/>
              </a:prstGeom>
              <a:blipFill>
                <a:blip r:embed="rId17"/>
                <a:stretch>
                  <a:fillRect l="-12000" r="-6667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C481E2F1-2732-460D-C751-11EEDCA169C4}"/>
              </a:ext>
            </a:extLst>
          </p:cNvPr>
          <p:cNvSpPr txBox="1"/>
          <p:nvPr/>
        </p:nvSpPr>
        <p:spPr>
          <a:xfrm>
            <a:off x="8062060" y="3109931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PROP-4</a:t>
            </a:r>
            <a:r>
              <a:rPr lang="en-US" sz="1600" b="1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ccw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DC6726-31EB-BBEC-E200-1B56637B8E60}"/>
              </a:ext>
            </a:extLst>
          </p:cNvPr>
          <p:cNvSpPr txBox="1"/>
          <p:nvPr/>
        </p:nvSpPr>
        <p:spPr>
          <a:xfrm>
            <a:off x="8062060" y="3640516"/>
            <a:ext cx="116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PROP-1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1E722E-A51D-828A-1231-EFC8C0A5D477}"/>
                  </a:ext>
                </a:extLst>
              </p:cNvPr>
              <p:cNvSpPr txBox="1"/>
              <p:nvPr/>
            </p:nvSpPr>
            <p:spPr>
              <a:xfrm>
                <a:off x="5719883" y="2639858"/>
                <a:ext cx="336342" cy="26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1E722E-A51D-828A-1231-EFC8C0A5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83" y="2639858"/>
                <a:ext cx="336342" cy="267952"/>
              </a:xfrm>
              <a:prstGeom prst="rect">
                <a:avLst/>
              </a:prstGeom>
              <a:blipFill>
                <a:blip r:embed="rId18"/>
                <a:stretch>
                  <a:fillRect l="-20000" r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F82E1402-80F5-4D2A-E738-F950F43D0E7E}"/>
              </a:ext>
            </a:extLst>
          </p:cNvPr>
          <p:cNvSpPr/>
          <p:nvPr/>
        </p:nvSpPr>
        <p:spPr>
          <a:xfrm>
            <a:off x="5005295" y="2950940"/>
            <a:ext cx="45719" cy="12700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61B57C49-9929-EB24-D988-FEBB3150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62" y="5313908"/>
            <a:ext cx="497984" cy="48751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41B631EA-CA59-B1E4-42D9-22BD08E04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4" r="3033"/>
          <a:stretch/>
        </p:blipFill>
        <p:spPr>
          <a:xfrm>
            <a:off x="7609534" y="5309665"/>
            <a:ext cx="452526" cy="538059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3B42801F-45D7-2FC3-A0B8-C5E1B5D1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00" y="4787797"/>
            <a:ext cx="497984" cy="487513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1C0BCE38-1CDF-EBD5-64F3-6C82198A7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2" b="6814"/>
          <a:stretch/>
        </p:blipFill>
        <p:spPr>
          <a:xfrm>
            <a:off x="7609533" y="4787797"/>
            <a:ext cx="452526" cy="487513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756B35A-D85E-4186-2D17-CB8BC03059D9}"/>
              </a:ext>
            </a:extLst>
          </p:cNvPr>
          <p:cNvCxnSpPr>
            <a:cxnSpLocks/>
            <a:stCxn id="206" idx="3"/>
            <a:endCxn id="207" idx="1"/>
          </p:cNvCxnSpPr>
          <p:nvPr/>
        </p:nvCxnSpPr>
        <p:spPr>
          <a:xfrm>
            <a:off x="6139384" y="5031554"/>
            <a:ext cx="14701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CDE1C05-CD5F-271D-9A63-B8C5498E02D4}"/>
              </a:ext>
            </a:extLst>
          </p:cNvPr>
          <p:cNvCxnSpPr>
            <a:cxnSpLocks/>
            <a:stCxn id="204" idx="3"/>
            <a:endCxn id="205" idx="1"/>
          </p:cNvCxnSpPr>
          <p:nvPr/>
        </p:nvCxnSpPr>
        <p:spPr>
          <a:xfrm>
            <a:off x="6137047" y="5557665"/>
            <a:ext cx="14724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48B6610-84F8-4FE0-2B35-BE40667B5483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5057391" y="5024933"/>
            <a:ext cx="619566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8BA22E0-A05F-A073-027E-7A974F851AE8}"/>
              </a:ext>
            </a:extLst>
          </p:cNvPr>
          <p:cNvCxnSpPr>
            <a:cxnSpLocks/>
            <a:endCxn id="204" idx="1"/>
          </p:cNvCxnSpPr>
          <p:nvPr/>
        </p:nvCxnSpPr>
        <p:spPr>
          <a:xfrm flipV="1">
            <a:off x="5057391" y="5557665"/>
            <a:ext cx="619566" cy="15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A28D093-8DD8-1A0E-1EB4-622D41E17F9A}"/>
                  </a:ext>
                </a:extLst>
              </p:cNvPr>
              <p:cNvSpPr txBox="1"/>
              <p:nvPr/>
            </p:nvSpPr>
            <p:spPr>
              <a:xfrm>
                <a:off x="6137047" y="4689966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A28D093-8DD8-1A0E-1EB4-622D41E1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47" y="4689966"/>
                <a:ext cx="509691" cy="289182"/>
              </a:xfrm>
              <a:prstGeom prst="rect">
                <a:avLst/>
              </a:prstGeom>
              <a:blipFill>
                <a:blip r:embed="rId19"/>
                <a:stretch>
                  <a:fillRect l="-12048" r="-7229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5D2B10-C1D8-15B4-C681-9E31C446726F}"/>
                  </a:ext>
                </a:extLst>
              </p:cNvPr>
              <p:cNvSpPr txBox="1"/>
              <p:nvPr/>
            </p:nvSpPr>
            <p:spPr>
              <a:xfrm>
                <a:off x="6148119" y="5216610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5D2B10-C1D8-15B4-C681-9E31C446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19" y="5216610"/>
                <a:ext cx="509691" cy="289182"/>
              </a:xfrm>
              <a:prstGeom prst="rect">
                <a:avLst/>
              </a:prstGeom>
              <a:blipFill>
                <a:blip r:embed="rId20"/>
                <a:stretch>
                  <a:fillRect l="-12048" r="-7229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3467DF86-EE18-1E89-FC8B-D6FB9DD7996E}"/>
              </a:ext>
            </a:extLst>
          </p:cNvPr>
          <p:cNvSpPr/>
          <p:nvPr/>
        </p:nvSpPr>
        <p:spPr>
          <a:xfrm>
            <a:off x="6810859" y="4907563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2E3B63F9-B7C4-AF35-BACF-EE2592D138CD}"/>
              </a:ext>
            </a:extLst>
          </p:cNvPr>
          <p:cNvSpPr/>
          <p:nvPr/>
        </p:nvSpPr>
        <p:spPr>
          <a:xfrm>
            <a:off x="6821104" y="5419176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4B7A487-7549-77F3-42F6-95A8C2688585}"/>
                  </a:ext>
                </a:extLst>
              </p:cNvPr>
              <p:cNvSpPr txBox="1"/>
              <p:nvPr/>
            </p:nvSpPr>
            <p:spPr>
              <a:xfrm>
                <a:off x="7010486" y="4680405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4B7A487-7549-77F3-42F6-95A8C2688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86" y="4680405"/>
                <a:ext cx="455189" cy="301878"/>
              </a:xfrm>
              <a:prstGeom prst="rect">
                <a:avLst/>
              </a:prstGeom>
              <a:blipFill>
                <a:blip r:embed="rId21"/>
                <a:stretch>
                  <a:fillRect l="-12000" r="-8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B7BE614-8A67-7CD0-27A2-6619ABC55A4A}"/>
                  </a:ext>
                </a:extLst>
              </p:cNvPr>
              <p:cNvSpPr txBox="1"/>
              <p:nvPr/>
            </p:nvSpPr>
            <p:spPr>
              <a:xfrm>
                <a:off x="7010486" y="5217747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B7BE614-8A67-7CD0-27A2-6619ABC5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86" y="5217747"/>
                <a:ext cx="455189" cy="301878"/>
              </a:xfrm>
              <a:prstGeom prst="rect">
                <a:avLst/>
              </a:prstGeom>
              <a:blipFill>
                <a:blip r:embed="rId22"/>
                <a:stretch>
                  <a:fillRect l="-12000" r="-6667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TextBox 217">
            <a:extLst>
              <a:ext uri="{FF2B5EF4-FFF2-40B4-BE49-F238E27FC236}">
                <a16:creationId xmlns:a16="http://schemas.microsoft.com/office/drawing/2014/main" id="{0980044B-4785-0B49-8634-6B758FEB1AA3}"/>
              </a:ext>
            </a:extLst>
          </p:cNvPr>
          <p:cNvSpPr txBox="1"/>
          <p:nvPr/>
        </p:nvSpPr>
        <p:spPr>
          <a:xfrm>
            <a:off x="8062060" y="4882302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PROP-5</a:t>
            </a:r>
            <a:r>
              <a:rPr lang="en-US" sz="1600" b="1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ccw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FBEEFD-6057-46DF-F36A-87452D186CDB}"/>
              </a:ext>
            </a:extLst>
          </p:cNvPr>
          <p:cNvSpPr txBox="1"/>
          <p:nvPr/>
        </p:nvSpPr>
        <p:spPr>
          <a:xfrm>
            <a:off x="8062060" y="5414946"/>
            <a:ext cx="117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PROP-3 </a:t>
            </a:r>
            <a:r>
              <a:rPr lang="en-US" dirty="0"/>
              <a:t>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F0E2A42-A98E-09F7-D2A3-58948C1A1699}"/>
              </a:ext>
            </a:extLst>
          </p:cNvPr>
          <p:cNvSpPr/>
          <p:nvPr/>
        </p:nvSpPr>
        <p:spPr>
          <a:xfrm>
            <a:off x="5005294" y="4781182"/>
            <a:ext cx="57697" cy="1215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6FDC1E-65EF-FAEC-4EBD-F592A2F9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87" y="2531213"/>
            <a:ext cx="619438" cy="636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74560-1853-06E3-FDDB-056CBFF7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0" y="2558165"/>
            <a:ext cx="595651" cy="618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BBC85-4015-7279-6C2A-4DD3EDD2A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0"/>
          <a:stretch/>
        </p:blipFill>
        <p:spPr>
          <a:xfrm>
            <a:off x="1592396" y="2491511"/>
            <a:ext cx="696574" cy="7287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CE0FAB-B99E-8C79-38F5-88ED29155A8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102547" y="2855873"/>
            <a:ext cx="4898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B461B-F8FA-406F-B48C-430D5C15B648}"/>
              </a:ext>
            </a:extLst>
          </p:cNvPr>
          <p:cNvCxnSpPr>
            <a:cxnSpLocks/>
          </p:cNvCxnSpPr>
          <p:nvPr/>
        </p:nvCxnSpPr>
        <p:spPr>
          <a:xfrm flipV="1">
            <a:off x="5003039" y="2853448"/>
            <a:ext cx="595642" cy="8336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8199EE-8116-D7F8-7231-9E40D022B215}"/>
                  </a:ext>
                </a:extLst>
              </p:cNvPr>
              <p:cNvSpPr txBox="1"/>
              <p:nvPr/>
            </p:nvSpPr>
            <p:spPr>
              <a:xfrm>
                <a:off x="3005109" y="2237830"/>
                <a:ext cx="487194" cy="293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𝒈𝒆𝒏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8199EE-8116-D7F8-7231-9E40D022B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09" y="2237830"/>
                <a:ext cx="487194" cy="293383"/>
              </a:xfrm>
              <a:prstGeom prst="rect">
                <a:avLst/>
              </a:prstGeom>
              <a:blipFill>
                <a:blip r:embed="rId5"/>
                <a:stretch>
                  <a:fillRect l="-15000" r="-875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A7BC9C-0EDA-4AAF-CE36-72BB757C091A}"/>
              </a:ext>
            </a:extLst>
          </p:cNvPr>
          <p:cNvSpPr txBox="1"/>
          <p:nvPr/>
        </p:nvSpPr>
        <p:spPr>
          <a:xfrm>
            <a:off x="2875935" y="3093098"/>
            <a:ext cx="674614" cy="327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GEN-1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45B400-1623-2B98-5E73-FFF4AA3B8BA3}"/>
              </a:ext>
            </a:extLst>
          </p:cNvPr>
          <p:cNvSpPr txBox="1"/>
          <p:nvPr/>
        </p:nvSpPr>
        <p:spPr>
          <a:xfrm>
            <a:off x="536873" y="3121384"/>
            <a:ext cx="516762" cy="327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TS-1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156AD9-BC57-D1F4-19E2-BBF0E7096B1C}"/>
              </a:ext>
            </a:extLst>
          </p:cNvPr>
          <p:cNvSpPr txBox="1"/>
          <p:nvPr/>
        </p:nvSpPr>
        <p:spPr>
          <a:xfrm>
            <a:off x="1708588" y="3135570"/>
            <a:ext cx="562983" cy="327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GB-1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7B8DA4-57DF-59BC-448B-AAD0D40CB210}"/>
                  </a:ext>
                </a:extLst>
              </p:cNvPr>
              <p:cNvSpPr txBox="1"/>
              <p:nvPr/>
            </p:nvSpPr>
            <p:spPr>
              <a:xfrm>
                <a:off x="5148716" y="2558165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1" i="1">
                    <a:solidFill>
                      <a:srgbClr val="C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7B8DA4-57DF-59BC-448B-AAD0D40C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16" y="2558165"/>
                <a:ext cx="318933" cy="276999"/>
              </a:xfrm>
              <a:prstGeom prst="rect">
                <a:avLst/>
              </a:prstGeom>
              <a:blipFill>
                <a:blip r:embed="rId6"/>
                <a:stretch>
                  <a:fillRect l="-19231" r="-9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35194F1-2469-1A6E-70C7-107FEC73BCF1}"/>
                  </a:ext>
                </a:extLst>
              </p:cNvPr>
              <p:cNvSpPr txBox="1"/>
              <p:nvPr/>
            </p:nvSpPr>
            <p:spPr>
              <a:xfrm>
                <a:off x="1089238" y="2505157"/>
                <a:ext cx="482669" cy="279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𝒕𝒔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35194F1-2469-1A6E-70C7-107FEC73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38" y="2505157"/>
                <a:ext cx="482669" cy="279737"/>
              </a:xfrm>
              <a:prstGeom prst="rect">
                <a:avLst/>
              </a:prstGeom>
              <a:blipFill>
                <a:blip r:embed="rId7"/>
                <a:stretch>
                  <a:fillRect l="-15190" r="-886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209FB51-B6BD-300C-A0FF-CC3852718323}"/>
                  </a:ext>
                </a:extLst>
              </p:cNvPr>
              <p:cNvSpPr txBox="1"/>
              <p:nvPr/>
            </p:nvSpPr>
            <p:spPr>
              <a:xfrm>
                <a:off x="2268253" y="2491511"/>
                <a:ext cx="539993" cy="293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𝒈𝒃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209FB51-B6BD-300C-A0FF-CC3852718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53" y="2491511"/>
                <a:ext cx="539993" cy="293383"/>
              </a:xfrm>
              <a:prstGeom prst="rect">
                <a:avLst/>
              </a:prstGeom>
              <a:blipFill>
                <a:blip r:embed="rId8"/>
                <a:stretch>
                  <a:fillRect l="-12360" r="-78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8F41335-5ABE-5C77-E53A-4DB4E8CB066D}"/>
                  </a:ext>
                </a:extLst>
              </p:cNvPr>
              <p:cNvSpPr txBox="1"/>
              <p:nvPr/>
            </p:nvSpPr>
            <p:spPr>
              <a:xfrm>
                <a:off x="1739403" y="2196200"/>
                <a:ext cx="393666" cy="293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𝒈𝒃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8F41335-5ABE-5C77-E53A-4DB4E8CB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3" y="2196200"/>
                <a:ext cx="393666" cy="293383"/>
              </a:xfrm>
              <a:prstGeom prst="rect">
                <a:avLst/>
              </a:prstGeom>
              <a:blipFill>
                <a:blip r:embed="rId9"/>
                <a:stretch>
                  <a:fillRect l="-18462" r="-153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" name="Picture 169">
            <a:extLst>
              <a:ext uri="{FF2B5EF4-FFF2-40B4-BE49-F238E27FC236}">
                <a16:creationId xmlns:a16="http://schemas.microsoft.com/office/drawing/2014/main" id="{B6C2799B-5D4D-3A5B-B3B7-67C3487ED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1125" y="4473177"/>
            <a:ext cx="598635" cy="646117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7BF06F4E-302D-C8BD-1B91-0845A6065E3C}"/>
              </a:ext>
            </a:extLst>
          </p:cNvPr>
          <p:cNvSpPr txBox="1"/>
          <p:nvPr/>
        </p:nvSpPr>
        <p:spPr>
          <a:xfrm>
            <a:off x="2943428" y="5040823"/>
            <a:ext cx="596231" cy="327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E35031D-FEAB-729D-D69B-6F90F7CBE19F}"/>
                  </a:ext>
                </a:extLst>
              </p:cNvPr>
              <p:cNvSpPr txBox="1"/>
              <p:nvPr/>
            </p:nvSpPr>
            <p:spPr>
              <a:xfrm>
                <a:off x="3629273" y="4517215"/>
                <a:ext cx="532450" cy="26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𝒃𝒂𝒕𝒕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E35031D-FEAB-729D-D69B-6F90F7CB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73" y="4517215"/>
                <a:ext cx="532450" cy="267952"/>
              </a:xfrm>
              <a:prstGeom prst="rect">
                <a:avLst/>
              </a:prstGeom>
              <a:blipFill>
                <a:blip r:embed="rId11"/>
                <a:stretch>
                  <a:fillRect l="-12500" r="-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B152EB5-2F6A-C3E5-DCBA-2EC4C5788D08}"/>
                  </a:ext>
                </a:extLst>
              </p:cNvPr>
              <p:cNvSpPr txBox="1"/>
              <p:nvPr/>
            </p:nvSpPr>
            <p:spPr>
              <a:xfrm>
                <a:off x="3024668" y="4243818"/>
                <a:ext cx="54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𝒃𝒂𝒕𝒕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B152EB5-2F6A-C3E5-DCBA-2EC4C578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668" y="4243818"/>
                <a:ext cx="543354" cy="276999"/>
              </a:xfrm>
              <a:prstGeom prst="rect">
                <a:avLst/>
              </a:prstGeom>
              <a:blipFill>
                <a:blip r:embed="rId12"/>
                <a:stretch>
                  <a:fillRect l="-11236" r="-674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255E795-E42A-0C20-C6E3-DF2447EE1216}"/>
              </a:ext>
            </a:extLst>
          </p:cNvPr>
          <p:cNvGrpSpPr/>
          <p:nvPr/>
        </p:nvGrpSpPr>
        <p:grpSpPr>
          <a:xfrm>
            <a:off x="4315057" y="4452192"/>
            <a:ext cx="660414" cy="763265"/>
            <a:chOff x="4201708" y="2781094"/>
            <a:chExt cx="660414" cy="763265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EB30F36-4D2B-4656-29C1-3EE5BA650910}"/>
                </a:ext>
              </a:extLst>
            </p:cNvPr>
            <p:cNvSpPr/>
            <p:nvPr/>
          </p:nvSpPr>
          <p:spPr>
            <a:xfrm rot="5400000">
              <a:off x="4174188" y="2856425"/>
              <a:ext cx="763265" cy="61260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815C03E-84E1-0BA8-12BA-16419E8A49AF}"/>
                </a:ext>
              </a:extLst>
            </p:cNvPr>
            <p:cNvSpPr txBox="1"/>
            <p:nvPr/>
          </p:nvSpPr>
          <p:spPr>
            <a:xfrm>
              <a:off x="4201708" y="291556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solidFill>
                    <a:srgbClr val="C00000"/>
                  </a:solidFill>
                  <a:latin typeface="Cambria Math" panose="02040503050406030204" pitchFamily="18" charset="0"/>
                </a:rPr>
                <a:t>N</a:t>
              </a:r>
              <a:r>
                <a:rPr lang="en-US" b="1" i="1" baseline="-25000" dirty="0" err="1">
                  <a:solidFill>
                    <a:srgbClr val="C00000"/>
                  </a:solidFill>
                  <a:latin typeface="Cambria Math" panose="02040503050406030204" pitchFamily="18" charset="0"/>
                </a:rPr>
                <a:t>ba</a:t>
              </a:r>
              <a:endParaRPr lang="en-US" b="1" i="1" baseline="-25000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159051-3299-1103-5FD0-253A481C8E31}"/>
              </a:ext>
            </a:extLst>
          </p:cNvPr>
          <p:cNvCxnSpPr>
            <a:cxnSpLocks/>
          </p:cNvCxnSpPr>
          <p:nvPr/>
        </p:nvCxnSpPr>
        <p:spPr>
          <a:xfrm>
            <a:off x="3521893" y="4819090"/>
            <a:ext cx="793164" cy="13988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A6541F-0B0C-E7EA-E6BE-A241D2B63567}"/>
              </a:ext>
            </a:extLst>
          </p:cNvPr>
          <p:cNvCxnSpPr>
            <a:cxnSpLocks/>
          </p:cNvCxnSpPr>
          <p:nvPr/>
        </p:nvCxnSpPr>
        <p:spPr>
          <a:xfrm>
            <a:off x="5003039" y="4833078"/>
            <a:ext cx="610288" cy="20595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60AE46-E367-95D8-1D34-D34A320925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8483" y="1822489"/>
            <a:ext cx="497984" cy="487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D2287-5B21-490A-FFAC-161371CDAAF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644" r="3033"/>
          <a:stretch/>
        </p:blipFill>
        <p:spPr>
          <a:xfrm>
            <a:off x="8538955" y="1818246"/>
            <a:ext cx="452526" cy="5380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2A6933-5DB3-77BD-E1B0-163E5E934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0821" y="1298437"/>
            <a:ext cx="497984" cy="4875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6F6E0BB-EC64-1A5F-21DE-AEBAE188F91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852" b="6814"/>
          <a:stretch/>
        </p:blipFill>
        <p:spPr>
          <a:xfrm>
            <a:off x="8538954" y="1298437"/>
            <a:ext cx="452526" cy="48751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92DE3D-550C-FA46-8921-D04A8DE2FCBF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7068805" y="1542194"/>
            <a:ext cx="14701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BA1A69-F43E-FDFA-7AB6-74BB6B02DFC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066468" y="2066246"/>
            <a:ext cx="14724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33BA73-367D-3E12-0FC3-3DDA3BBAA39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6812" y="1535573"/>
            <a:ext cx="619566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D36F7C-AD3F-925B-45AD-BBB29508392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86812" y="2066246"/>
            <a:ext cx="619566" cy="15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80875F-286E-D611-0364-38376668BB7D}"/>
                  </a:ext>
                </a:extLst>
              </p:cNvPr>
              <p:cNvSpPr txBox="1"/>
              <p:nvPr/>
            </p:nvSpPr>
            <p:spPr>
              <a:xfrm>
                <a:off x="7066468" y="1200606"/>
                <a:ext cx="50969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80875F-286E-D611-0364-38376668B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468" y="1200606"/>
                <a:ext cx="509690" cy="289182"/>
              </a:xfrm>
              <a:prstGeom prst="rect">
                <a:avLst/>
              </a:prstGeom>
              <a:blipFill>
                <a:blip r:embed="rId16"/>
                <a:stretch>
                  <a:fillRect l="-10714" r="-595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248C60-92DB-0846-1B2A-DF6C128EE480}"/>
                  </a:ext>
                </a:extLst>
              </p:cNvPr>
              <p:cNvSpPr txBox="1"/>
              <p:nvPr/>
            </p:nvSpPr>
            <p:spPr>
              <a:xfrm>
                <a:off x="7077540" y="1725191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248C60-92DB-0846-1B2A-DF6C128E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40" y="1725191"/>
                <a:ext cx="509691" cy="289182"/>
              </a:xfrm>
              <a:prstGeom prst="rect">
                <a:avLst/>
              </a:prstGeom>
              <a:blipFill>
                <a:blip r:embed="rId17"/>
                <a:stretch>
                  <a:fillRect l="-10714" r="-595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4DFF58C-CEB9-542B-DE35-38666238F34A}"/>
              </a:ext>
            </a:extLst>
          </p:cNvPr>
          <p:cNvSpPr/>
          <p:nvPr/>
        </p:nvSpPr>
        <p:spPr>
          <a:xfrm>
            <a:off x="7740280" y="1418203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C1A33C9-E747-3FB6-533D-9F6C0493804D}"/>
              </a:ext>
            </a:extLst>
          </p:cNvPr>
          <p:cNvSpPr/>
          <p:nvPr/>
        </p:nvSpPr>
        <p:spPr>
          <a:xfrm>
            <a:off x="7750525" y="1927757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AF46CC9-E472-253C-F258-2DB0B019D314}"/>
                  </a:ext>
                </a:extLst>
              </p:cNvPr>
              <p:cNvSpPr txBox="1"/>
              <p:nvPr/>
            </p:nvSpPr>
            <p:spPr>
              <a:xfrm>
                <a:off x="7939907" y="1191045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AF46CC9-E472-253C-F258-2DB0B019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07" y="1191045"/>
                <a:ext cx="455189" cy="301878"/>
              </a:xfrm>
              <a:prstGeom prst="rect">
                <a:avLst/>
              </a:prstGeom>
              <a:blipFill>
                <a:blip r:embed="rId18"/>
                <a:stretch>
                  <a:fillRect l="-12000" r="-666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A2A0D9B-F1B1-48FD-BC1F-C8423976EAA4}"/>
                  </a:ext>
                </a:extLst>
              </p:cNvPr>
              <p:cNvSpPr txBox="1"/>
              <p:nvPr/>
            </p:nvSpPr>
            <p:spPr>
              <a:xfrm>
                <a:off x="7939907" y="1726328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A2A0D9B-F1B1-48FD-BC1F-C8423976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07" y="1726328"/>
                <a:ext cx="455189" cy="301878"/>
              </a:xfrm>
              <a:prstGeom prst="rect">
                <a:avLst/>
              </a:prstGeom>
              <a:blipFill>
                <a:blip r:embed="rId19"/>
                <a:stretch>
                  <a:fillRect l="-12000" r="-666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4C68631-DC47-BCBE-27B3-73864F4C5111}"/>
              </a:ext>
            </a:extLst>
          </p:cNvPr>
          <p:cNvSpPr txBox="1"/>
          <p:nvPr/>
        </p:nvSpPr>
        <p:spPr>
          <a:xfrm>
            <a:off x="8991481" y="1392942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PROP-2</a:t>
            </a:r>
            <a:r>
              <a:rPr lang="en-US" sz="1600" b="1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ccw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0D35F-3EE6-8AE0-F437-C9FEBFAB2016}"/>
              </a:ext>
            </a:extLst>
          </p:cNvPr>
          <p:cNvSpPr txBox="1"/>
          <p:nvPr/>
        </p:nvSpPr>
        <p:spPr>
          <a:xfrm>
            <a:off x="8991481" y="1923527"/>
            <a:ext cx="117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PROP-6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0E0B0B-D3F3-5759-F987-3964A1A6B8C7}"/>
                  </a:ext>
                </a:extLst>
              </p:cNvPr>
              <p:cNvSpPr txBox="1"/>
              <p:nvPr/>
            </p:nvSpPr>
            <p:spPr>
              <a:xfrm>
                <a:off x="6649304" y="922869"/>
                <a:ext cx="336342" cy="26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0E0B0B-D3F3-5759-F987-3964A1A6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04" y="922869"/>
                <a:ext cx="336342" cy="267952"/>
              </a:xfrm>
              <a:prstGeom prst="rect">
                <a:avLst/>
              </a:prstGeom>
              <a:blipFill>
                <a:blip r:embed="rId20"/>
                <a:stretch>
                  <a:fillRect l="-20000" r="-7273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DDD0499A-6E58-C37B-BE20-5676DADF00CD}"/>
              </a:ext>
            </a:extLst>
          </p:cNvPr>
          <p:cNvSpPr/>
          <p:nvPr/>
        </p:nvSpPr>
        <p:spPr>
          <a:xfrm>
            <a:off x="5630953" y="1222534"/>
            <a:ext cx="45719" cy="4838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F36A5CE-873C-8E7E-0713-24EE3BC027AC}"/>
              </a:ext>
            </a:extLst>
          </p:cNvPr>
          <p:cNvSpPr/>
          <p:nvPr/>
        </p:nvSpPr>
        <p:spPr>
          <a:xfrm>
            <a:off x="5687145" y="1222533"/>
            <a:ext cx="241194" cy="4838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340050-CC37-89A6-9CA9-1CDE05DC2984}"/>
              </a:ext>
            </a:extLst>
          </p:cNvPr>
          <p:cNvSpPr/>
          <p:nvPr/>
        </p:nvSpPr>
        <p:spPr>
          <a:xfrm>
            <a:off x="5934716" y="1233951"/>
            <a:ext cx="45719" cy="12700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59C48288-98F0-8206-41EA-C32AF7EE10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2883" y="3586613"/>
            <a:ext cx="497984" cy="48751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3A41B47-92D4-CB50-E090-7BDA544475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644" r="3033"/>
          <a:stretch/>
        </p:blipFill>
        <p:spPr>
          <a:xfrm>
            <a:off x="8533355" y="3582370"/>
            <a:ext cx="452526" cy="53805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602244F-C4A3-1DC7-B356-99ED4D6BE6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5221" y="3062561"/>
            <a:ext cx="497984" cy="48751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DFAB67FC-0463-B533-0CC6-96EEC832AF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852" b="6814"/>
          <a:stretch/>
        </p:blipFill>
        <p:spPr>
          <a:xfrm>
            <a:off x="8533354" y="3062561"/>
            <a:ext cx="452526" cy="487513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0415EBC-3448-C83C-37F0-F298E79B50ED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>
            <a:off x="7063205" y="3306318"/>
            <a:ext cx="14701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FC8D192-EF5C-7C4E-3231-AB38238F029E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7060868" y="3830370"/>
            <a:ext cx="14724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02140B6-AA3A-B348-D2E3-E203D13E8B1E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5981212" y="3299697"/>
            <a:ext cx="619566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E35F291-88EC-447C-9DD5-3ACC8711106A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5981212" y="3830370"/>
            <a:ext cx="619566" cy="15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24AFA3-3F58-B0CC-6E80-F472447C9263}"/>
                  </a:ext>
                </a:extLst>
              </p:cNvPr>
              <p:cNvSpPr txBox="1"/>
              <p:nvPr/>
            </p:nvSpPr>
            <p:spPr>
              <a:xfrm>
                <a:off x="7060868" y="2964730"/>
                <a:ext cx="50969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24AFA3-3F58-B0CC-6E80-F472447C9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868" y="2964730"/>
                <a:ext cx="509690" cy="289182"/>
              </a:xfrm>
              <a:prstGeom prst="rect">
                <a:avLst/>
              </a:prstGeom>
              <a:blipFill>
                <a:blip r:embed="rId21"/>
                <a:stretch>
                  <a:fillRect l="-10714" r="-59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C45AF82-B282-EE4C-5D0D-D393E7C92E24}"/>
                  </a:ext>
                </a:extLst>
              </p:cNvPr>
              <p:cNvSpPr txBox="1"/>
              <p:nvPr/>
            </p:nvSpPr>
            <p:spPr>
              <a:xfrm>
                <a:off x="7071940" y="3489315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C45AF82-B282-EE4C-5D0D-D393E7C9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40" y="3489315"/>
                <a:ext cx="509691" cy="289182"/>
              </a:xfrm>
              <a:prstGeom prst="rect">
                <a:avLst/>
              </a:prstGeom>
              <a:blipFill>
                <a:blip r:embed="rId22"/>
                <a:stretch>
                  <a:fillRect l="-10714" r="-59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041D622-C696-0300-4FAF-9EFF1D08E8A0}"/>
              </a:ext>
            </a:extLst>
          </p:cNvPr>
          <p:cNvSpPr/>
          <p:nvPr/>
        </p:nvSpPr>
        <p:spPr>
          <a:xfrm>
            <a:off x="7734680" y="3182327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6D0B632-6DEC-E053-1B0C-A8665D1882B8}"/>
              </a:ext>
            </a:extLst>
          </p:cNvPr>
          <p:cNvSpPr/>
          <p:nvPr/>
        </p:nvSpPr>
        <p:spPr>
          <a:xfrm>
            <a:off x="7744925" y="3691881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595BFFD-8D3C-4E0C-D946-15C167F5D3CE}"/>
                  </a:ext>
                </a:extLst>
              </p:cNvPr>
              <p:cNvSpPr txBox="1"/>
              <p:nvPr/>
            </p:nvSpPr>
            <p:spPr>
              <a:xfrm>
                <a:off x="7934307" y="2955169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595BFFD-8D3C-4E0C-D946-15C167F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07" y="2955169"/>
                <a:ext cx="455189" cy="301878"/>
              </a:xfrm>
              <a:prstGeom prst="rect">
                <a:avLst/>
              </a:prstGeom>
              <a:blipFill>
                <a:blip r:embed="rId23"/>
                <a:stretch>
                  <a:fillRect l="-13514" r="-8108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085991-086D-6E80-0B30-17D97A1A6FDF}"/>
                  </a:ext>
                </a:extLst>
              </p:cNvPr>
              <p:cNvSpPr txBox="1"/>
              <p:nvPr/>
            </p:nvSpPr>
            <p:spPr>
              <a:xfrm>
                <a:off x="7934307" y="3490452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085991-086D-6E80-0B30-17D97A1A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07" y="3490452"/>
                <a:ext cx="455189" cy="301878"/>
              </a:xfrm>
              <a:prstGeom prst="rect">
                <a:avLst/>
              </a:prstGeom>
              <a:blipFill>
                <a:blip r:embed="rId24"/>
                <a:stretch>
                  <a:fillRect l="-13514" r="-8108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25D9268F-18EC-FC38-3EE4-D67EE1709612}"/>
              </a:ext>
            </a:extLst>
          </p:cNvPr>
          <p:cNvSpPr txBox="1"/>
          <p:nvPr/>
        </p:nvSpPr>
        <p:spPr>
          <a:xfrm>
            <a:off x="8985881" y="3157066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PROP-4</a:t>
            </a:r>
            <a:r>
              <a:rPr lang="en-US" sz="1600" b="1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ccw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BC0F8BC-2157-D798-9AD6-386763D986BD}"/>
              </a:ext>
            </a:extLst>
          </p:cNvPr>
          <p:cNvSpPr txBox="1"/>
          <p:nvPr/>
        </p:nvSpPr>
        <p:spPr>
          <a:xfrm>
            <a:off x="8985881" y="3687651"/>
            <a:ext cx="116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PROP-1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A4E7673-2F61-30F2-88B1-50153799C218}"/>
                  </a:ext>
                </a:extLst>
              </p:cNvPr>
              <p:cNvSpPr txBox="1"/>
              <p:nvPr/>
            </p:nvSpPr>
            <p:spPr>
              <a:xfrm>
                <a:off x="6643704" y="2686993"/>
                <a:ext cx="336342" cy="26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A4E7673-2F61-30F2-88B1-50153799C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4" y="2686993"/>
                <a:ext cx="336342" cy="267952"/>
              </a:xfrm>
              <a:prstGeom prst="rect">
                <a:avLst/>
              </a:prstGeom>
              <a:blipFill>
                <a:blip r:embed="rId25"/>
                <a:stretch>
                  <a:fillRect l="-20000" r="-7273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>
            <a:extLst>
              <a:ext uri="{FF2B5EF4-FFF2-40B4-BE49-F238E27FC236}">
                <a16:creationId xmlns:a16="http://schemas.microsoft.com/office/drawing/2014/main" id="{EE2853C2-136F-0AA1-F96F-F7E1463D2F5B}"/>
              </a:ext>
            </a:extLst>
          </p:cNvPr>
          <p:cNvSpPr/>
          <p:nvPr/>
        </p:nvSpPr>
        <p:spPr>
          <a:xfrm>
            <a:off x="5929116" y="2998075"/>
            <a:ext cx="45719" cy="12700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4CA48638-36E6-7CE7-3A62-58782A7380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2883" y="5361043"/>
            <a:ext cx="497984" cy="48751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E9F7ACF-E553-DD4B-B31D-490866DDC79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644" r="3033"/>
          <a:stretch/>
        </p:blipFill>
        <p:spPr>
          <a:xfrm>
            <a:off x="8533355" y="5356800"/>
            <a:ext cx="452526" cy="538059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E543A72E-5312-B99F-BE86-34CEAACFC7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5221" y="4834932"/>
            <a:ext cx="497984" cy="48751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513E4FB9-EFBD-704B-DD2B-3817B1AD6D6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852" b="6814"/>
          <a:stretch/>
        </p:blipFill>
        <p:spPr>
          <a:xfrm>
            <a:off x="8533354" y="4834932"/>
            <a:ext cx="452526" cy="487513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CF1DD2-8AC8-1397-4E96-C30FCDBD4D1A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063205" y="5078689"/>
            <a:ext cx="14701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D13E28B-2632-9977-CA14-0567781B5D19}"/>
              </a:ext>
            </a:extLst>
          </p:cNvPr>
          <p:cNvCxnSpPr>
            <a:cxnSpLocks/>
            <a:stCxn id="186" idx="3"/>
            <a:endCxn id="188" idx="1"/>
          </p:cNvCxnSpPr>
          <p:nvPr/>
        </p:nvCxnSpPr>
        <p:spPr>
          <a:xfrm>
            <a:off x="7060868" y="5604800"/>
            <a:ext cx="14724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9FD6E8A-1100-EF56-EB07-3734E550F2A0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5981212" y="5072068"/>
            <a:ext cx="619566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17B7F7F-7836-15F5-5383-705AB0128E9B}"/>
              </a:ext>
            </a:extLst>
          </p:cNvPr>
          <p:cNvCxnSpPr>
            <a:cxnSpLocks/>
            <a:endCxn id="186" idx="1"/>
          </p:cNvCxnSpPr>
          <p:nvPr/>
        </p:nvCxnSpPr>
        <p:spPr>
          <a:xfrm flipV="1">
            <a:off x="5981212" y="5604800"/>
            <a:ext cx="619566" cy="15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89DDA73-2E3E-4E89-CFFE-8924DD342AA9}"/>
                  </a:ext>
                </a:extLst>
              </p:cNvPr>
              <p:cNvSpPr txBox="1"/>
              <p:nvPr/>
            </p:nvSpPr>
            <p:spPr>
              <a:xfrm>
                <a:off x="7060868" y="4737101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89DDA73-2E3E-4E89-CFFE-8924DD34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868" y="4737101"/>
                <a:ext cx="509691" cy="289182"/>
              </a:xfrm>
              <a:prstGeom prst="rect">
                <a:avLst/>
              </a:prstGeom>
              <a:blipFill>
                <a:blip r:embed="rId26"/>
                <a:stretch>
                  <a:fillRect l="-10714" r="-714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83B5E13-9BF0-8F06-E599-FB8BB84F9D38}"/>
                  </a:ext>
                </a:extLst>
              </p:cNvPr>
              <p:cNvSpPr txBox="1"/>
              <p:nvPr/>
            </p:nvSpPr>
            <p:spPr>
              <a:xfrm>
                <a:off x="7071940" y="5263745"/>
                <a:ext cx="5096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83B5E13-9BF0-8F06-E599-FB8BB84F9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40" y="5263745"/>
                <a:ext cx="509691" cy="289182"/>
              </a:xfrm>
              <a:prstGeom prst="rect">
                <a:avLst/>
              </a:prstGeom>
              <a:blipFill>
                <a:blip r:embed="rId27"/>
                <a:stretch>
                  <a:fillRect l="-10714" r="-59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446A34B2-FBE4-7F5B-841E-BB37EA8BA446}"/>
              </a:ext>
            </a:extLst>
          </p:cNvPr>
          <p:cNvSpPr/>
          <p:nvPr/>
        </p:nvSpPr>
        <p:spPr>
          <a:xfrm>
            <a:off x="7734680" y="4954698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09719825-BEED-84FF-18A4-7ADDD70E7AA0}"/>
              </a:ext>
            </a:extLst>
          </p:cNvPr>
          <p:cNvSpPr/>
          <p:nvPr/>
        </p:nvSpPr>
        <p:spPr>
          <a:xfrm>
            <a:off x="7744925" y="5466311"/>
            <a:ext cx="104373" cy="276975"/>
          </a:xfrm>
          <a:custGeom>
            <a:avLst/>
            <a:gdLst>
              <a:gd name="connsiteX0" fmla="*/ 0 w 110910"/>
              <a:gd name="connsiteY0" fmla="*/ 0 h 286327"/>
              <a:gd name="connsiteX1" fmla="*/ 110836 w 110910"/>
              <a:gd name="connsiteY1" fmla="*/ 64654 h 286327"/>
              <a:gd name="connsiteX2" fmla="*/ 18473 w 110910"/>
              <a:gd name="connsiteY2" fmla="*/ 193963 h 286327"/>
              <a:gd name="connsiteX3" fmla="*/ 101600 w 110910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0" h="286327">
                <a:moveTo>
                  <a:pt x="0" y="0"/>
                </a:moveTo>
                <a:cubicBezTo>
                  <a:pt x="53878" y="16163"/>
                  <a:pt x="107757" y="32327"/>
                  <a:pt x="110836" y="64654"/>
                </a:cubicBezTo>
                <a:cubicBezTo>
                  <a:pt x="113915" y="96981"/>
                  <a:pt x="20012" y="157018"/>
                  <a:pt x="18473" y="193963"/>
                </a:cubicBezTo>
                <a:cubicBezTo>
                  <a:pt x="16934" y="230908"/>
                  <a:pt x="59267" y="258617"/>
                  <a:pt x="101600" y="286327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4D354B7-5A10-A551-639C-B43868D35929}"/>
                  </a:ext>
                </a:extLst>
              </p:cNvPr>
              <p:cNvSpPr txBox="1"/>
              <p:nvPr/>
            </p:nvSpPr>
            <p:spPr>
              <a:xfrm>
                <a:off x="7934307" y="4727540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4D354B7-5A10-A551-639C-B43868D3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07" y="4727540"/>
                <a:ext cx="455189" cy="301878"/>
              </a:xfrm>
              <a:prstGeom prst="rect">
                <a:avLst/>
              </a:prstGeom>
              <a:blipFill>
                <a:blip r:embed="rId28"/>
                <a:stretch>
                  <a:fillRect l="-13514" r="-8108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01466FF-8E28-B54A-749A-83EE388003E3}"/>
                  </a:ext>
                </a:extLst>
              </p:cNvPr>
              <p:cNvSpPr txBox="1"/>
              <p:nvPr/>
            </p:nvSpPr>
            <p:spPr>
              <a:xfrm>
                <a:off x="7934307" y="5264882"/>
                <a:ext cx="45518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01466FF-8E28-B54A-749A-83EE3880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07" y="5264882"/>
                <a:ext cx="455189" cy="301878"/>
              </a:xfrm>
              <a:prstGeom prst="rect">
                <a:avLst/>
              </a:prstGeom>
              <a:blipFill>
                <a:blip r:embed="rId29"/>
                <a:stretch>
                  <a:fillRect l="-13514" r="-8108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94148177-56C6-7321-5992-3B78AFB4DABC}"/>
              </a:ext>
            </a:extLst>
          </p:cNvPr>
          <p:cNvSpPr txBox="1"/>
          <p:nvPr/>
        </p:nvSpPr>
        <p:spPr>
          <a:xfrm>
            <a:off x="8985881" y="4929437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PROP-5</a:t>
            </a:r>
            <a:r>
              <a:rPr lang="en-US" sz="1600" b="1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ccw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EABC58C-A2D2-CC52-C331-32C29432C544}"/>
              </a:ext>
            </a:extLst>
          </p:cNvPr>
          <p:cNvSpPr txBox="1"/>
          <p:nvPr/>
        </p:nvSpPr>
        <p:spPr>
          <a:xfrm>
            <a:off x="8985881" y="5462081"/>
            <a:ext cx="117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PROP-3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F3350F7-E0AB-A586-D3DE-69BF20FC9751}"/>
              </a:ext>
            </a:extLst>
          </p:cNvPr>
          <p:cNvSpPr/>
          <p:nvPr/>
        </p:nvSpPr>
        <p:spPr>
          <a:xfrm>
            <a:off x="5929115" y="4828317"/>
            <a:ext cx="57697" cy="1215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F6FA209-BF89-8F17-0335-BE139D8B728E}"/>
                  </a:ext>
                </a:extLst>
              </p:cNvPr>
              <p:cNvSpPr txBox="1"/>
              <p:nvPr/>
            </p:nvSpPr>
            <p:spPr>
              <a:xfrm>
                <a:off x="5151742" y="4541323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F6FA209-BF89-8F17-0335-BE139D8B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42" y="4541323"/>
                <a:ext cx="318933" cy="276999"/>
              </a:xfrm>
              <a:prstGeom prst="rect">
                <a:avLst/>
              </a:prstGeom>
              <a:blipFill>
                <a:blip r:embed="rId30"/>
                <a:stretch>
                  <a:fillRect l="-17308" r="-9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310D992-36E1-D94C-4EA5-75C40531E05A}"/>
              </a:ext>
            </a:extLst>
          </p:cNvPr>
          <p:cNvCxnSpPr>
            <a:cxnSpLocks/>
          </p:cNvCxnSpPr>
          <p:nvPr/>
        </p:nvCxnSpPr>
        <p:spPr>
          <a:xfrm flipV="1">
            <a:off x="2268253" y="2841364"/>
            <a:ext cx="652311" cy="8216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BEAEF895-D024-A44E-475C-B3AD657D8DA8}"/>
                  </a:ext>
                </a:extLst>
              </p:cNvPr>
              <p:cNvSpPr txBox="1"/>
              <p:nvPr/>
            </p:nvSpPr>
            <p:spPr>
              <a:xfrm>
                <a:off x="3634257" y="2552209"/>
                <a:ext cx="533736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𝒈𝒆𝒏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BEAEF895-D024-A44E-475C-B3AD657D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57" y="2552209"/>
                <a:ext cx="533736" cy="303288"/>
              </a:xfrm>
              <a:prstGeom prst="rect">
                <a:avLst/>
              </a:prstGeom>
              <a:blipFill>
                <a:blip r:embed="rId31"/>
                <a:stretch>
                  <a:fillRect l="-10227" r="-5682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BD059B3-FBA1-974F-AB4A-E62168C63C34}"/>
              </a:ext>
            </a:extLst>
          </p:cNvPr>
          <p:cNvGrpSpPr/>
          <p:nvPr/>
        </p:nvGrpSpPr>
        <p:grpSpPr>
          <a:xfrm>
            <a:off x="4320041" y="2487186"/>
            <a:ext cx="660414" cy="763265"/>
            <a:chOff x="4201708" y="2781094"/>
            <a:chExt cx="660414" cy="763265"/>
          </a:xfrm>
        </p:grpSpPr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F250B2D4-4851-D3C1-ECF2-2C2D15FE37DA}"/>
                </a:ext>
              </a:extLst>
            </p:cNvPr>
            <p:cNvSpPr/>
            <p:nvPr/>
          </p:nvSpPr>
          <p:spPr>
            <a:xfrm rot="5400000">
              <a:off x="4174188" y="2856425"/>
              <a:ext cx="763265" cy="61260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1E66F54-E298-D55F-E49A-6203E52FCDAE}"/>
                </a:ext>
              </a:extLst>
            </p:cNvPr>
            <p:cNvSpPr txBox="1"/>
            <p:nvPr/>
          </p:nvSpPr>
          <p:spPr>
            <a:xfrm>
              <a:off x="4201708" y="2915563"/>
              <a:ext cx="464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solidFill>
                    <a:srgbClr val="C00000"/>
                  </a:solidFill>
                  <a:latin typeface="Cambria Math" panose="02040503050406030204" pitchFamily="18" charset="0"/>
                </a:rPr>
                <a:t>N</a:t>
              </a:r>
              <a:r>
                <a:rPr lang="en-US" b="1" i="1" baseline="-25000" dirty="0" err="1">
                  <a:solidFill>
                    <a:srgbClr val="C00000"/>
                  </a:solidFill>
                  <a:latin typeface="Cambria Math" panose="02040503050406030204" pitchFamily="18" charset="0"/>
                </a:rPr>
                <a:t>tg</a:t>
              </a:r>
              <a:endParaRPr lang="en-US" b="1" i="1" baseline="-25000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254D596-90F5-7769-0F56-EB91C130E58D}"/>
              </a:ext>
            </a:extLst>
          </p:cNvPr>
          <p:cNvCxnSpPr>
            <a:cxnSpLocks/>
          </p:cNvCxnSpPr>
          <p:nvPr/>
        </p:nvCxnSpPr>
        <p:spPr>
          <a:xfrm>
            <a:off x="3526877" y="2854084"/>
            <a:ext cx="793164" cy="13988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8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96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Bhandari</dc:creator>
  <cp:lastModifiedBy>Rajan Bhandari</cp:lastModifiedBy>
  <cp:revision>8</cp:revision>
  <dcterms:created xsi:type="dcterms:W3CDTF">2024-09-24T13:47:24Z</dcterms:created>
  <dcterms:modified xsi:type="dcterms:W3CDTF">2024-10-03T23:31:55Z</dcterms:modified>
</cp:coreProperties>
</file>