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4:24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2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0,'12'0,"3"0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11.5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0,'12'6,"10"2,8 0,-3 4,2 0,1 4,1 6,2 4,1 5,1 2,0-4,-5-1,-8 1,-9 1,-5-5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7:59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327 0,'-6'0,"-8"0,-7 0,-7 6,-4 2,-3-1,-1 5,-1 1,0-3,-5 4,4-1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7:59.8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387 1,'-24'6,"-13"2,-8 6,-1 0,1-2,2-4,2 4,3 0,1-3,7-3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26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0,'6'0,"8"0,8 7,6 1,4-1,2-6,3-5,0-1,-1 0,1 1,-1 1,-6 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26.7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0 143,'5'-1,"0"0,-1-1,1 0,-1 0,0 0,0 0,0-1,0 1,5-6,18-9,3 5,2 0,0 2,53-10,105-5,-113 16,82-3,-115 11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27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0 178,'24'-2,"0"-1,0-1,0-1,27-10,26-5,97-18,-24 4,207-20,-316 51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27.6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0 177,'48'-2,"0"-1,65-13,450-77,-483 79,180-29,-215 38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28.0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36,'719'-21,"-112"7,-558 14,2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28.3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50,'6'0,"8"0,8 0,5 0,5 0,3 0,8-6,1-1,7-1,5 2,7 2,3 1,3 2,2 0,13 1,-3-6,-14-1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28.7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1,'1277'0,"-959"19,-214-10,-41-5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3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0,'6'0,"7"0,9 0,5 0,5 0,3 0,1 0,1 0,0 0,6 0,1 0,6 0,-1 0,-1 0,2 0,-7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29.2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38,'598'-22,"-436"11,-1 6,267 28,-264-9,-126-12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29.6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37,'82'0,"111"-14,-21-2,269 9,-279 9,-112-2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0.0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0,'499'3,"405"15,-789-10,117 13,-188-13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0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0,'1016'0,"-950"0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1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0,'7'0,"7"0,7 0,7 0,4 7,3 1,1-1,1 0,6-3,8-1,6 4,7 2,-2-2,0-1,-10-2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2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1,'121'0,"420"14,349 66,-822-74,-12-1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2.8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0,'424'21,"-104"-5,-18-3,-77 1,82 8,-254-14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3.3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1,'51'0,"0"2,58 10,176 14,-104-15,-44 1,233 31,-133-9,-192-31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3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0,'14'1,"-1"1,1 0,-1 0,15 6,26 5,23-1,139 18,438 41,-463-47,-142-18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4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1,'92'4,"177"33,-226-30,442 73,-438-73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3.5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0,'1012'0,"-958"0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4.6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0,'89'1,"148"19,222 52,-415-65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5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0,'21'2,"0"0,39 9,4 1,375 62,-341-60,92 10,-146-22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8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1,'7'0,"7"0,7 0,7 0,4 0,-3 6,-1 1,7 1,4-2,1-2,-1-1,-6-2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8.5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0,'0'1,"0"1,1-1,-1 0,1 0,-1 1,1-1,0 0,-1 0,1 0,0 0,0 0,0 0,-1 0,1 0,0 0,1 0,-1-1,0 1,0 0,0-1,0 1,0-1,1 1,0 0,39 11,-28-9,288 65,29 9,-168-22,-122-38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8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0,'17'13,"0"-1,1 0,0-2,1 0,30 12,-13-6,170 72,29 13,2-6,-179-73,7 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39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0,'23'3,"-2"0,1 1,0 1,-1 2,0 0,0 1,29 15,24 9,466 209,-497-219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0.0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0,'10'1,"-1"1,1 0,0 0,-1 1,10 4,16 4,540 129,182 106,-737-238,44 16,-12-3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0.5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0,'0'2,"1"1,0-1,-1 0,1-1,0 1,0 0,0 0,0 0,1 0,-1-1,0 1,1-1,-1 1,1-1,0 1,-1-1,4 2,37 22,-37-23,71 33,1-3,122 32,0 0,138 49,213 85,-510-180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0.9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 1,'0'0,"0"0,-1 0,1 0,0 0,0 0,0-1,0 1,0 0,-1 0,1 0,0 0,0 0,0 0,0 0,-1 0,1 0,0 0,0 0,0 0,0 0,-1 0,1 0,0 0,0 1,0-1,0 0,0 0,-1 0,1 0,0 0,0 0,0 0,0 0,0 0,0 1,0-1,-1 0,1 0,0 0,0 0,0 0,0 1,0-1,0 0,0 0,0 0,0 0,0 0,0 1,0-1,0 0,0 0,0 0,0 0,0 1,0-1,0 0,0 0,0 0,0 0,0 0,0 1,13 10,18 7,391 135,-176-72,166 89,-247-84,-122-65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1.4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0,'14'11,"0"-1,0-1,1 0,0-1,0-1,1 0,0-1,19 4,20 9,308 133,304 119,-562-232,-60-21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3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1,'5'0,"-1"1,1 1,-1-1,1 0,-1 1,9 4,21 8,24-7,0-3,100-5,-65-1,808 1,-838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1.9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1,'15'1,"-1"2,1-1,0 2,-1 0,20 8,0 0,366 119,-187-63,293 140,-442-177,63 44,-94-53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2.4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1,'17'2,"-1"1,0 1,-1 0,1 1,-1 1,0 0,21 12,-7-4,110 46,70 35,-108-44,-3 5,95 72,-171-109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2.9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0,'9'1,"1"0,-1 0,0 1,0 0,0 1,0 0,15 7,59 36,-44-23,6 3,-1 2,-1 2,-2 2,-1 1,-1 2,-2 2,32 42,-38-40,1-2,59 54,-70-74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3.2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1,'6'0,"8"6,7 2,1 6,2 0,3 4,3-1,2 2,2 5,1-3,1 2,0-4,0 2,-6 3,3 3,3 3,1-3,-6-7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3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2,'0'0,"0"-1,-1 1,1 0,-1 0,1 0,-1 0,1 0,-1 0,1 0,0 0,-1 0,1 0,-1 0,1 0,-1 0,1 1,-1-1,1 0,0 0,-1 0,1 1,-1-1,1 0,0 0,-1 1,1-1,0 0,-1 1,1-1,0 0,0 1,-1-1,1 1,0-1,0 0,0 1,-1-1,1 1,0-1,0 1,0-1,0 1,0-1,0 0,0 1,0-1,0 1,0-1,0 1,0-1,1 1,-1-1,0 0,0 1,0-1,0 1,1-1,-1 0,0 1,0-1,1 0,0 1,21 23,357 287,-328-270,2-2,66 37,-25-17,-64-38,-8-1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4.0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0,'6'2,"0"1,0-1,-1 1,1 1,-1-1,0 1,0 0,0 0,0 0,7 8,5 4,33 21,78 45,35 23,-126-77,-3-3,-2 2,30 29,-53-46,-1 0,1 0,-2 0,0 1,0 1,-1-1,0 1,-1 0,0 0,5 22,-5-4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4.5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0,'1'3,"0"0,-1-1,1 1,0 0,0-1,0 1,1 0,-1-1,1 0,-1 1,1-1,0 0,0 0,0 0,0 0,3 2,39 28,-40-30,159 112,-137-92,0 0,-2 2,41 49,-56-61,-1 1,0 0,0 1,-2 0,0 0,0 0,4 21,-8-25,0 0,0 0,-1 1,-1-1,1 0,-2 0,0 1,0-1,0 0,-2 0,-5 17,-5 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4.9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383 0,'-6'12,"-8"4,-2 6,-3-2,0 2,-1 10,-5-2,-3 2,-3-6,-2-1,-2 1,0-3,-1-1,0-2,6-6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5.3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1370 1,'-6'2,"1"0,-1 0,1 1,0 0,0 0,0 0,1 1,-1 0,1 0,0 0,0 0,-4 6,-4 2,-26 21,-1-1,-2-2,-1-1,-1-3,-61 29,-242 83,287-117,-435 156,408-147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5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1342 0,'6'3,"-11"4,-20 11,16-11,-62 45,-2-3,-2-3,-122 55,-258 80,278-114,-4 2,102-38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4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0,'36'0,"19"0,4 0,0 0,1 6,-4 2,-5 0,-5-2,1-2,-7-1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8:46.2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659 0,'-12'0,"-4"6,-5 2,-6 0,-3-2,-3 5,-2-1,-1-1,-6 4,-14 5,-16 6,-13 5,-17 3,10-4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1.5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403 0,'-6'0,"-8"0,-8 0,-6 0,-4 0,-3 7,-1 1,-6 5,-3 1,-6 4,1-1,8-3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2.1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335 0,'-6'0,"-8"0,-8 0,-5 7,-5 1,-3-1,-1 6,-1-1,-6 4,-2 0,8-4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2.6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581 0,'-6'0,"-8"0,-8 0,-6 7,-4 1,-3 5,-1 1,0 4,-1-1,-6-3,-1 1,-6 5,0-1,-3 2,1-3,10-4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3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857 0,'-9'1,"-1"1,0 0,0 0,1 1,-14 5,-12 3,-352 126,276-95,-89 39,147-55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3.6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956 1,'-61'2,"-1"2,0 4,1 2,-95 28,102-22,-392 130,392-123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4.1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735 1,'-18'6,"-12"1,-7 7,-3 0,0-2,5 3,4-1,1-3,-7 2,-2 0,-8 3,-7 5,-6-1,1 1,-2 5,-2-4,9-5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4.6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659 1,'-12'6,"-9"1,-9 7,-3 0,-4 4,0-1,-7 2,-1-1,-6 1,0 4,-2 4,-6-2,-4 0,-3 1,9-2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6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663 0,'-6'6,"-8"2,-7 0,-7-2,2 5,-1-1,-2-1,-2 4,-1-1,-8 4,-9 5,-8 5,-12 4,-7 4,-7 0,9-4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6.6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997 1,'-26'1,"1"1,-1 1,1 2,-44 13,-100 45,44-15,-22 5,-164 84,237-99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4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55,'48'-2,"78"-14,-75 7,64-1,-2 9,216-11,-217 8,165 13,-272-8,55 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7.0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737 0,'-6'0,"-8"0,-2 6,-3 2,-6-1,-3 5,-10 0,-4 5,-8 4,-6-1,-6 3,-4 9,-10 5,-3 2,-6 7,10-5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7.5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1773 0,'-16'2,"0"1,0 1,0 0,1 1,0 1,0 0,-20 12,4-3,-456 185,245-90,-522 232,660-298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8.3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1134 0,'-12'0,"-10"6,-7 2,-5-1,-3-1,0 5,-7 5,-1 1,-11 4,-9 3,-4 5,-9 2,-10 3,-6 1,-7 1,-10 6,-3 2,17-6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8.7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759 1,'-6'6,"-8"1,-8 1,0 4,-2 0,-3-2,-3 4,-2-1,-3 3,-6-1,-8 4,-9 3,0 5,-1 4,-10 2,-5 1,-1 2,12-6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9.3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1279 1,'-23'2,"1"1,0 2,0 0,1 1,0 1,-36 17,-8 2,-259 108,76-29,-124 58,370-162,-77 35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29.8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839 1,'-26'1,"1"1,-1 1,1 2,-1 0,-41 16,-119 59,92-37,11-3,-141 90,167-93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30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1,'-6'6,"-8"1,-2 7,-4 0,-4-3,-5 4,-3-1,-2 3,-1 5,-1-2,0 2,0 4,-6 2,-2 4,1 1,1 2,8-5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30.6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629 0,'-6'1,"0"1,1 0,-1 0,0 1,0-1,1 1,-6 4,-11 4,-106 59,46-23,42-23,1 2,-45 39,-34 24,84-67,3-2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31.1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444 0,'-11'1,"1"0,-1 1,1 0,0 1,0 0,0 1,0 0,0 0,1 1,0 1,-12 8,-13 11,-44 42,71-60,-25 23,1 2,1 1,2 1,-26 41,36-44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39:31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63,'0'-6,"0"-8,6-7,2-1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5.2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0,'40'0,"340"14,616 72,-602-79,-317-7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5.6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0 107,'36'-10,"0"1,0 2,69-4,115 10,-112 3,525-19,-74 0,-472 16,702-19,-510 6,-208 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6.8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1,'7'0,"7"0,7 0,7 0,4 0,3 0,7 0,15 0,9 6,12 1,5 1,5-2,-11-2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7.3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2,'212'-2,"477"18,-417 8,-196-13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4:43.7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1,'12'0,"4"0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7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1,'1010'0,"-941"0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8.0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1,'24'0,"15"0,5 0,2 0,0 0,-3 0,3 0,1 0,-3 0,4 0,5 0,13 0,6 0,3 0,7 0,1 0,-13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8.4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72,'189'1,"466"-15,23-31,-332 32,-279 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8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73,'96'0,"97"14,-117-8,0-4,114-11,-44 1,-89 6,518-23,-42-11,-337 23,-152 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9.3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2,'18'1,"0"1,-1 0,29 9,38 5,389-9,-270-10,229-16,11 0,-131 21,-278-2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35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0 107,'83'0,"155"-22,-19 2,-101 11,507-33,-315 29,-249 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36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68,'474'-22,"-145"0,-74 8,-183 8,-9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36.3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36,'18'0,"12"0,6 0,4 0,1 0,5-6,2-2,3 0,0 2,3 1,-7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6:47.7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37,'12'0,"10"0,7 0,5 0,2 0,1 0,1 0,-1 0,0 0,6-6,1-2,5 1,0 1,5 2,-2 1,-4 1,-9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7:44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36,'30'-2,"0"-1,42-9,-37 5,46-3,53 9,147 18,-26 0,-193-15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3:53.6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0 149,'6'0,"8"0,2-6,3-1,6-1,3 2,4-4,2-1,8 2,2-4,5 1,2-4,3 0,-2-2,-9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7:44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0 186,'54'-3,"86"-14,-8-1,719-99,-782 102,-10-1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7:45.1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1 469,'0'-1,"0"0,0-1,1 1,-1 0,1 0,-1 0,1 0,-1 0,1 0,-1 0,1 1,0-1,-1 0,1 0,0 0,0 1,0-1,0 0,0 1,-1-1,1 0,0 1,0 0,1-1,-1 1,1-1,36-7,-26 5,524-108,506-120,-744 154,-238 60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7:45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0 673,'23'-2,"-1"-1,-1-1,1 0,22-9,-4 1,419-97,428-131,-460 101,-45 16,-316 100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7:46.1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1 633,'34'-2,"-1"-2,1-2,60-17,-6 2,380-117,-273 73,368-113,-484 154,384-121,-389 119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7:46.6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0 632,'110'-49,"157"-47,-164 61,930-386,-967 391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7:47.2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0 952,'111'-30,"-2"-5,120-56,288-172,-17-34,-149 92,-297 174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7:47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0 736,'62'-47,"42"-33,199-115,-106 81,198-150,-346 229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7:48.1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0 734,'29'-23,"-1"-1,-1-1,41-48,-10 9,126-106,-128 124,-3-3,-2-1,-2-3,49-69,-76 87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7:51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0,'6'6,"8"2,2 5,3 2,0 2,2 6,-3 5,2-3,-2 0,-5 3,2 2,-2-4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7:52.2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1,'6'0,"2"6,0 8,-2 8,-1 5,-2 6,-2-5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3:54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1 178,'45'-4,"-1"-1,1-2,74-22,-68 16,346-70,-317 70,-25 3,56-3,-77 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7:52.6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260 1,'0'6,"0"8,-6 1,-2 5,-6 4,0 5,-4 3,-5 2,-10 7,-7 9,-13 8,2-6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46.7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137 0,'-12'0,"-9"0,-3 7,-1 1,-4-1,3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47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349 1,'-6'6,"-8"1,-8 1,-6-2,-4 4,-3 1,-1-2,-1-2,1 4,-1-1,1 5,6-1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47.8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79 0,'-18'6,"-12"2,-1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48.3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447 0,'-6'0,"-8"0,-1 6,-5 2,-5 5,-3 1,2 4,-1-1,0 2,-3-2,-2 3,-1 3,-8-2,-2 2,0 2,7-3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48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1024 0,'-12'10,"0"-1,-1 0,0 0,-27 11,-6 5,-359 186,208-116,125-59,-109 59,148-75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49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1016 0,'-16'3,"0"0,0 0,1 2,-1 0,1 0,0 2,-21 11,7-4,-627 346,509-274,109-61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49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703 0,'-9'2,"0"0,0 0,0 1,0 1,1-1,-1 1,-13 10,6-5,-44 26,-72 56,-14 9,-88 48,203-130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50.2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632 0,'-5'6,"-9"2,-8 6,-5 0,-5 4,-3-1,-1 2,-7-1,-2 1,1-2,1 2,-3 4,0-3,1 3,3 2,3-3,1 2,8-5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50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391 0,'-6'0,"-8"0,-2 6,-4 2,-4 0,-5-2,3 4,0 1,-2-2,-2 4,-1-1,-3-2,6 3,1 0,-1-3,4-3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3:54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1 106,'53'1,"0"-4,56-8,98-26,2 10,259-2,-434 30,-4-1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54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 0,'-17'0,"-13"0,-7 6,3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55.4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0,'-12'7,"-10"1,-1-1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56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643 1,'-5'6,"-9"2,-8 0,-6 4,-4 0,-8-2,-5 4,1-1,1-2,2 2,-4-1,0 4,-5-1,0-2,3 1,-2-1,6-3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56.5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814 0,'-21'10,"-1"-2,0 0,-25 4,-27 9,-499 166,519-169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57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907 0,'-12'6,"-10"2,-7 5,-5 2,-2-3,-2 2,-5 0,-3-3,-4 2,-1 0,-3 3,-4-1,-11 3,-5-2,-2 3,-1-2,2 2,13-3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57.5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588 1,'-12'0,"-10"6,-8 2,-4 0,-2 4,-2 0,1-2,-7 4,-1-1,-4 3,-7 0,-6 2,-3 4,8-1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59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483 0,'-6'6,"-8"2,-8-1,0 5,-2 1,-3-3,-3 4,-2-1,-8 3,-3 5,-7-1,-6 2,-6 4,8-4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8:59.7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1436 0,'-119'47,"24"-11,-537 233,90-10,495-232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9:00.3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837 0,'-6'1,"0"1,0 0,0 0,1 1,-1-1,0 1,-4 4,-13 4,-288 113,-78 36,327-131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9:00.9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1427 1,'-21'9,"0"-1,-1-1,-31 6,-38 14,-275 126,-409 238,697-346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3:54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71,'89'0,"147"-21,-166 14,124 2,-11 2,28-28,-176 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9:01.4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761 0,'-16'2,"0"1,0 1,0 0,1 1,-1 1,1 0,-21 12,8-4,2-2,-242 121,230-111,2 1,0 2,2 2,-58 57,60-43,8-3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9:02.0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606 0,'-10'2,"-1"0,1 0,-1 1,1 0,0 1,0 0,1 0,-14 9,-12 5,3-2,1 2,-36 27,17-11,23-13,1 1,1 1,1 1,2 1,0 1,2 1,0 1,2 0,1 2,-18 44,28-56,2 0,0 0,1 1,0-1,2 1,0 0,1 0,1 0,1 0,0 0,5 19,3-5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9:02.6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287 0,'-6'2,"-1"-1,1 2,0-1,1 1,-1 0,0 0,-8 6,2-2,-10 6,1 1,0 1,1 0,0 2,-24 26,36-34,1 0,0 0,1 1,0 0,0 0,1 1,0-1,1 1,0 0,1 0,0 1,0-1,-1 24,5-14,0 0,1 0,1 0,1 0,1 0,0-1,2 1,1-2,0 1,1-1,1 0,1-1,15 20,4 0,1-1,2-2,2-1,64 49,-56-50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9:03.1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1,'1'5,"0"0,0 0,0 0,0 0,1 0,0 0,0 0,0-1,0 1,1-1,0 1,6 7,49 47,-41-43,31 28,2-2,2-2,1-2,97 50,-26-28,149 49,-188-78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9:03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1,'35'2,"0"1,41 10,7 1,299 50,5 1,-302-56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9:04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0,'6'4,"0"1,1-2,-1 1,1-1,0 0,0 0,0-1,0 0,1 0,-1-1,0 0,8 1,24 5,31 7,114 8,-103-14,388 28,-351-29,194 6,-227-12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9:04.7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0,'307'21,"9"7,-190-19,827 40,-876-49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1:36.4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1,'6'0,"8"0,8 0,-1 0,4 0,-4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1:36.7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1,'6'0,"8"0,2 0,3 0,6 0,3 0,4 0,2 0,1 0,1 0,0 0,1 0,-7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1:37.1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1,'637'0,"-606"0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3:55.5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75,'46'-1,"1"-2,69-14,132-20,-157 27,0 3,139 9,-75 1,-124-3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1:37.4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1,'772'0,"-738"0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1:37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1,'12'0,"10"0,7 0,5 0,2 0,2 0,-1 0,7 0,1 0,4 0,1 0,-2 0,2 0,-1 0,-3 0,3 0,-7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1:38.2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1,'12'0,"11"0,6 0,5 0,2 0,2 0,0 0,-1 0,0 0,-1 0,0 0,-1 0,7 0,1 0,0 0,-8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1:38.6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1,'566'0,"-536"0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1:38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1,'12'0,"11"0,0 0,3 0,3 0,2 0,2 0,2 0,0 0,1 0,0 0,0 0,-7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1:39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1,'12'0,"4"0,5 0,6 0,3 0,3 0,2 0,7 0,2 0,0 0,-2 0,-1 0,-9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1:39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1,'6'0,"2"0,5 0,7 0,6 0,-2 0,2 0,1 0,3 0,3 0,1 0,0 0,2 0,0 0,-1 0,-5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1:58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0,'12'0,"10"0,8 0,3 7,4 1,0-1,-5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1:59.1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1,'6'0,"8"0,8 6,5 2,5 0,3-2,1-2,7 5,2 0,-1-1,-2-1,5-3,-1 4,-1 1,3-1,-7-2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1:59.6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1,'96'1,"128"19,-12-7,-142-12,84 13,10 7,-133-20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3:56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3,'125'-2,"139"5,-179 13,-62-10,-1-2,26 3,192-6,-240-2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0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0,'57'3,"76"13,42 2,-93-16,103 17,-131-12,61 0,-78-7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0.5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0,'76'1,"137"20,93 16,-252-30,76-1,-100-5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0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0,'12'6,"9"2,8 0,5-2,2-2,2-1,0 4,-1 1,0 0,-1-2,0-3,0 0,-1-2,0-1,0 6,-5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1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0,'36'2,"-1"2,46 9,16 3,220 20,-172-20,31 3,-143-18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1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0,'70'1,"1"3,72 12,307 47,-192-12,-228-47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2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0,'22'8,"0"0,0-2,0-1,1 0,0-2,34 1,41 7,105 13,-28-5,-98-9,-46-8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3.7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1,'19'0,"5"0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4.3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1,'12'6,"10"2,8 0,3-2,4-2,0-1,-5 5,3 0,8 0,3-3,5 5,7 1,-2-2,3 3,-9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4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1,'70'0,"0"4,74 13,468 55,-612-72,79 6,-10-1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5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1,'18'0,"12"6,7 1,3 1,1-2,-1-2,-1-1,-1 4,5 2,7-1,13 4,8 0,4-2,7 3,1 0,0-3,-16-2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15:11.7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0,'6'0,"8"0,2 6,4 2,4 0,-1-2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5.7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1,'17'0,"68"0,117 14,188 35,41 7,-365-46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6.2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0,'87'5,"161"29,-122-13,-42-9,565 93,-582-92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6.6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0,'24'0,"14"0,6 0,9 7,0 1,-2-1,1 0,5 3,4 1,4-2,3 3,2 1,1-3,0 3,0 0,-6 3,-1-2,-13-2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7.0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0,'109'6,"1"5,161 38,-132-22,172 34,-260-51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7.4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1,'39'2,"-1"1,46 11,9 2,475 98,-413-82,-116-21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7.8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0,'18'0,"12"0,7 0,-3 6,-2 2,1 0,0-2,7 5,2-1,0-1,5 4,0-1,-1 4,-3 0,-3 2,-7-1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8.2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0,'19'2,"0"1,-1 1,1 1,-1 0,0 2,22 10,-2-2,38 15,-2 2,-2 4,85 56,-139-79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08.6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0,'0'6,"0"8,0 8,-5-1,-3-3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10.5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1,'12'6,"10"1,7 1,4 4,4 0,0-1,1-3,-7 2,-8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00:22:11.0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0,'12'0,"10"0,1 6,2 2,4 0,2-2,-3 4,-2 1,2-2,2 4,1-1,2-2,2 3,0-1,-6 4,-1 0,0 2,-5-2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2865-4585-433A-821E-F7D686925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DF9CD-188D-4AA3-8365-E58491332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509A-3E8B-4C92-A30D-82523A79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DEF-D251-42D1-B258-55D8119D0E6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F4AB-5CFE-4FAD-A934-C24CEB02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4DAA9-EE0C-4B7F-AF6A-7251C53C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83E-94E7-4805-BD17-858DECBD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6BAF-5489-4ED3-B420-2A006072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E8699-3431-4384-A414-74156618A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AC64-C853-4995-ADB8-A874AF7D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DEF-D251-42D1-B258-55D8119D0E6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523B-2E59-47A6-9679-286CE0F0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D1292-D1A8-4140-A49F-DD013BD4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83E-94E7-4805-BD17-858DECBD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1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E04C6-EC2B-409F-AD2A-77EA5EAA1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C62A-1543-449C-B0D1-4BF528EE3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92E1-7F2D-45F0-BEC7-F507BD1B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DEF-D251-42D1-B258-55D8119D0E6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9AC5-9F43-4E73-B6EA-F4453A61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0748-EAE6-4099-ABE0-5A9E69B7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83E-94E7-4805-BD17-858DECBD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3447-E960-4419-AFA6-BB2F956A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611B-83DC-4912-B6FB-09418F0BD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45A9-69E8-418E-8853-69CE8FDA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DEF-D251-42D1-B258-55D8119D0E6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5485-D685-4578-B3A0-A1E6A6A5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F8B85-FBCD-41DB-A8C7-8A12CEB4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83E-94E7-4805-BD17-858DECBD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9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7610-19DF-46AC-963D-2B044055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93B6-A49F-4C0B-A412-3B9EF60C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D243-26DE-4B51-A9D0-A3CC67D4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DEF-D251-42D1-B258-55D8119D0E6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E450-6126-4966-BD48-5F048074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F67D-AA76-451B-9AEC-3466C91E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83E-94E7-4805-BD17-858DECBD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D8E2-7A1B-4211-B06D-E41C6DDC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550F-1C80-4D36-9D44-F1CD8D2C3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541CA-89D8-4BCF-ACEE-714320A8F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A3A09-ED8A-442A-AE06-2266414A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DEF-D251-42D1-B258-55D8119D0E6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8A0A9-F788-429E-BF33-EFEA04F0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538DA-E7EE-4B0A-919F-AD329C21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83E-94E7-4805-BD17-858DECBD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363F-FDDF-49E3-AABF-2CFD9622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F7E01-6160-4445-9CEE-EF725058F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37C0-B9ED-47F8-B37B-EDB8AFEC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06822-F36F-4E0F-9967-F61153E42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D2BE6-AE45-452A-989E-1C7DFCC96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D9376-75BB-434C-88A3-4FF8A113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DEF-D251-42D1-B258-55D8119D0E6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5CC2D-E253-4CC1-A91D-7B8B950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667F8-7951-4DA1-8B9D-1DC4934A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83E-94E7-4805-BD17-858DECBD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8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D48D-784D-442D-ABDD-9245BF74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9EE55-8BC1-420C-8E56-66251513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DEF-D251-42D1-B258-55D8119D0E6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73E64-1FA2-4C39-98FB-C2EAA8DC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325E-D695-42DE-A3A3-8A30119D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83E-94E7-4805-BD17-858DECBD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03790-8F7A-4666-BBA3-43D6F4CA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DEF-D251-42D1-B258-55D8119D0E6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545E1-8DAB-423D-97F8-FC1C38F2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A19D-F530-42D6-9D25-318051A3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83E-94E7-4805-BD17-858DECBD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73C4-947D-4C41-9D3B-68B8E59D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46C7-61D0-418E-AB85-1BAE1660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A181E-86B7-477E-93A3-6F79E2D5A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8B323-DC22-4BB5-B245-F34A24B2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DEF-D251-42D1-B258-55D8119D0E6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AD273-847F-4125-BE6D-CE0F5BED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11ACA-91B9-4B1B-AB21-0ADEB8B1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83E-94E7-4805-BD17-858DECBD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61A6-5B01-4F58-A16F-378515D4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42273-B579-469C-9158-F2833DB0F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93B98-D027-4B80-908C-9FAD6CE7F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E10F8-601F-4E19-8EBB-D625608D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DEF-D251-42D1-B258-55D8119D0E6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4B73F-9E84-47FB-B9FA-53DA12E4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7EE13-65B9-4208-BE3D-7994792E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83E-94E7-4805-BD17-858DECBD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3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A7E2D-F497-4707-93A5-15BA174B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3B315-E18C-421D-B997-7C3833AF8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2F03-989C-45DE-89FC-6BE4DB5B0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DDEF-D251-42D1-B258-55D8119D0E6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BE94-AB1E-4708-BB4F-9DD2C30C5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EF056-814B-4EB1-9660-52A4155C8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E83E-94E7-4805-BD17-858DECBD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customXml" Target="../ink/ink9.xml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5" Type="http://schemas.openxmlformats.org/officeDocument/2006/relationships/customXml" Target="../ink/ink1.xml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279" Type="http://schemas.openxmlformats.org/officeDocument/2006/relationships/image" Target="../media/image140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85" Type="http://schemas.openxmlformats.org/officeDocument/2006/relationships/image" Target="../media/image43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image" Target="../media/image7.png"/><Relationship Id="rId108" Type="http://schemas.openxmlformats.org/officeDocument/2006/relationships/customXml" Target="../ink/ink53.xml"/><Relationship Id="rId315" Type="http://schemas.openxmlformats.org/officeDocument/2006/relationships/image" Target="../media/image158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259" Type="http://schemas.openxmlformats.org/officeDocument/2006/relationships/image" Target="../media/image130.png"/><Relationship Id="rId23" Type="http://schemas.openxmlformats.org/officeDocument/2006/relationships/customXml" Target="../ink/ink10.xml"/><Relationship Id="rId119" Type="http://schemas.openxmlformats.org/officeDocument/2006/relationships/image" Target="../media/image60.png"/><Relationship Id="rId270" Type="http://schemas.openxmlformats.org/officeDocument/2006/relationships/customXml" Target="../ink/ink134.xml"/><Relationship Id="rId65" Type="http://schemas.openxmlformats.org/officeDocument/2006/relationships/image" Target="../media/image33.png"/><Relationship Id="rId130" Type="http://schemas.openxmlformats.org/officeDocument/2006/relationships/customXml" Target="../ink/ink64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41.png"/><Relationship Id="rId34" Type="http://schemas.openxmlformats.org/officeDocument/2006/relationships/customXml" Target="../ink/ink16.xml"/><Relationship Id="rId55" Type="http://schemas.openxmlformats.org/officeDocument/2006/relationships/image" Target="../media/image28.png"/><Relationship Id="rId76" Type="http://schemas.openxmlformats.org/officeDocument/2006/relationships/customXml" Target="../ink/ink37.xml"/><Relationship Id="rId97" Type="http://schemas.openxmlformats.org/officeDocument/2006/relationships/image" Target="../media/image49.png"/><Relationship Id="rId120" Type="http://schemas.openxmlformats.org/officeDocument/2006/relationships/customXml" Target="../ink/ink59.xml"/><Relationship Id="rId141" Type="http://schemas.openxmlformats.org/officeDocument/2006/relationships/image" Target="../media/image71.png"/><Relationship Id="rId7" Type="http://schemas.openxmlformats.org/officeDocument/2006/relationships/customXml" Target="../ink/ink2.xml"/><Relationship Id="rId162" Type="http://schemas.openxmlformats.org/officeDocument/2006/relationships/customXml" Target="../ink/ink80.xml"/><Relationship Id="rId183" Type="http://schemas.openxmlformats.org/officeDocument/2006/relationships/image" Target="../media/image92.png"/><Relationship Id="rId218" Type="http://schemas.openxmlformats.org/officeDocument/2006/relationships/customXml" Target="../ink/ink108.xml"/><Relationship Id="rId239" Type="http://schemas.openxmlformats.org/officeDocument/2006/relationships/image" Target="../media/image120.png"/><Relationship Id="rId250" Type="http://schemas.openxmlformats.org/officeDocument/2006/relationships/customXml" Target="../ink/ink124.xml"/><Relationship Id="rId271" Type="http://schemas.openxmlformats.org/officeDocument/2006/relationships/image" Target="../media/image136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24" Type="http://schemas.openxmlformats.org/officeDocument/2006/relationships/customXml" Target="../ink/ink11.xml"/><Relationship Id="rId45" Type="http://schemas.openxmlformats.org/officeDocument/2006/relationships/image" Target="../media/image23.png"/><Relationship Id="rId66" Type="http://schemas.openxmlformats.org/officeDocument/2006/relationships/customXml" Target="../ink/ink32.xml"/><Relationship Id="rId87" Type="http://schemas.openxmlformats.org/officeDocument/2006/relationships/image" Target="../media/image44.png"/><Relationship Id="rId110" Type="http://schemas.openxmlformats.org/officeDocument/2006/relationships/customXml" Target="../ink/ink54.xml"/><Relationship Id="rId131" Type="http://schemas.openxmlformats.org/officeDocument/2006/relationships/image" Target="../media/image66.png"/><Relationship Id="rId152" Type="http://schemas.openxmlformats.org/officeDocument/2006/relationships/customXml" Target="../ink/ink75.xml"/><Relationship Id="rId173" Type="http://schemas.openxmlformats.org/officeDocument/2006/relationships/image" Target="../media/image87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115.png"/><Relationship Id="rId240" Type="http://schemas.openxmlformats.org/officeDocument/2006/relationships/customXml" Target="../ink/ink119.xml"/><Relationship Id="rId261" Type="http://schemas.openxmlformats.org/officeDocument/2006/relationships/image" Target="../media/image131.png"/><Relationship Id="rId14" Type="http://schemas.openxmlformats.org/officeDocument/2006/relationships/image" Target="../media/image8.png"/><Relationship Id="rId35" Type="http://schemas.openxmlformats.org/officeDocument/2006/relationships/image" Target="../media/image18.png"/><Relationship Id="rId56" Type="http://schemas.openxmlformats.org/officeDocument/2006/relationships/customXml" Target="../ink/ink27.xml"/><Relationship Id="rId77" Type="http://schemas.openxmlformats.org/officeDocument/2006/relationships/image" Target="../media/image39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17" Type="http://schemas.openxmlformats.org/officeDocument/2006/relationships/image" Target="../media/image159.png"/><Relationship Id="rId8" Type="http://schemas.openxmlformats.org/officeDocument/2006/relationships/image" Target="../media/image5.png"/><Relationship Id="rId98" Type="http://schemas.openxmlformats.org/officeDocument/2006/relationships/customXml" Target="../ink/ink48.xml"/><Relationship Id="rId121" Type="http://schemas.openxmlformats.org/officeDocument/2006/relationships/image" Target="../media/image61.png"/><Relationship Id="rId142" Type="http://schemas.openxmlformats.org/officeDocument/2006/relationships/customXml" Target="../ink/ink70.xml"/><Relationship Id="rId163" Type="http://schemas.openxmlformats.org/officeDocument/2006/relationships/image" Target="../media/image82.png"/><Relationship Id="rId184" Type="http://schemas.openxmlformats.org/officeDocument/2006/relationships/customXml" Target="../ink/ink91.xml"/><Relationship Id="rId219" Type="http://schemas.openxmlformats.org/officeDocument/2006/relationships/image" Target="../media/image110.png"/><Relationship Id="rId230" Type="http://schemas.openxmlformats.org/officeDocument/2006/relationships/customXml" Target="../ink/ink114.xml"/><Relationship Id="rId251" Type="http://schemas.openxmlformats.org/officeDocument/2006/relationships/image" Target="../media/image126.png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image" Target="../media/image34.png"/><Relationship Id="rId272" Type="http://schemas.openxmlformats.org/officeDocument/2006/relationships/customXml" Target="../ink/ink135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88" Type="http://schemas.openxmlformats.org/officeDocument/2006/relationships/customXml" Target="../ink/ink43.xml"/><Relationship Id="rId111" Type="http://schemas.openxmlformats.org/officeDocument/2006/relationships/image" Target="../media/image56.png"/><Relationship Id="rId132" Type="http://schemas.openxmlformats.org/officeDocument/2006/relationships/customXml" Target="../ink/ink65.xml"/><Relationship Id="rId153" Type="http://schemas.openxmlformats.org/officeDocument/2006/relationships/image" Target="../media/image77.png"/><Relationship Id="rId174" Type="http://schemas.openxmlformats.org/officeDocument/2006/relationships/customXml" Target="../ink/ink86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220" Type="http://schemas.openxmlformats.org/officeDocument/2006/relationships/customXml" Target="../ink/ink109.xml"/><Relationship Id="rId241" Type="http://schemas.openxmlformats.org/officeDocument/2006/relationships/image" Target="../media/image121.png"/><Relationship Id="rId15" Type="http://schemas.openxmlformats.org/officeDocument/2006/relationships/customXml" Target="../ink/ink6.xml"/><Relationship Id="rId36" Type="http://schemas.openxmlformats.org/officeDocument/2006/relationships/customXml" Target="../ink/ink17.xml"/><Relationship Id="rId57" Type="http://schemas.openxmlformats.org/officeDocument/2006/relationships/image" Target="../media/image29.png"/><Relationship Id="rId262" Type="http://schemas.openxmlformats.org/officeDocument/2006/relationships/customXml" Target="../ink/ink130.xml"/><Relationship Id="rId283" Type="http://schemas.openxmlformats.org/officeDocument/2006/relationships/image" Target="../media/image142.png"/><Relationship Id="rId318" Type="http://schemas.openxmlformats.org/officeDocument/2006/relationships/customXml" Target="../ink/ink158.xml"/><Relationship Id="rId78" Type="http://schemas.openxmlformats.org/officeDocument/2006/relationships/customXml" Target="../ink/ink38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0.xml"/><Relationship Id="rId143" Type="http://schemas.openxmlformats.org/officeDocument/2006/relationships/image" Target="../media/image72.png"/><Relationship Id="rId164" Type="http://schemas.openxmlformats.org/officeDocument/2006/relationships/customXml" Target="../ink/ink81.xml"/><Relationship Id="rId185" Type="http://schemas.openxmlformats.org/officeDocument/2006/relationships/image" Target="../media/image93.png"/><Relationship Id="rId9" Type="http://schemas.openxmlformats.org/officeDocument/2006/relationships/customXml" Target="../ink/ink3.xml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116.png"/><Relationship Id="rId252" Type="http://schemas.openxmlformats.org/officeDocument/2006/relationships/customXml" Target="../ink/ink125.xml"/><Relationship Id="rId273" Type="http://schemas.openxmlformats.org/officeDocument/2006/relationships/image" Target="../media/image137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47" Type="http://schemas.openxmlformats.org/officeDocument/2006/relationships/image" Target="../media/image24.png"/><Relationship Id="rId68" Type="http://schemas.openxmlformats.org/officeDocument/2006/relationships/customXml" Target="../ink/ink33.xml"/><Relationship Id="rId89" Type="http://schemas.openxmlformats.org/officeDocument/2006/relationships/image" Target="../media/image45.png"/><Relationship Id="rId112" Type="http://schemas.openxmlformats.org/officeDocument/2006/relationships/customXml" Target="../ink/ink55.xml"/><Relationship Id="rId133" Type="http://schemas.openxmlformats.org/officeDocument/2006/relationships/image" Target="../media/image67.png"/><Relationship Id="rId154" Type="http://schemas.openxmlformats.org/officeDocument/2006/relationships/customXml" Target="../ink/ink76.xml"/><Relationship Id="rId175" Type="http://schemas.openxmlformats.org/officeDocument/2006/relationships/image" Target="../media/image88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image" Target="../media/image9.png"/><Relationship Id="rId221" Type="http://schemas.openxmlformats.org/officeDocument/2006/relationships/image" Target="../media/image111.png"/><Relationship Id="rId242" Type="http://schemas.openxmlformats.org/officeDocument/2006/relationships/customXml" Target="../ink/ink120.xml"/><Relationship Id="rId263" Type="http://schemas.openxmlformats.org/officeDocument/2006/relationships/image" Target="../media/image132.png"/><Relationship Id="rId284" Type="http://schemas.openxmlformats.org/officeDocument/2006/relationships/customXml" Target="../ink/ink141.xml"/><Relationship Id="rId319" Type="http://schemas.openxmlformats.org/officeDocument/2006/relationships/image" Target="../media/image160.png"/><Relationship Id="rId37" Type="http://schemas.openxmlformats.org/officeDocument/2006/relationships/image" Target="../media/image19.png"/><Relationship Id="rId58" Type="http://schemas.openxmlformats.org/officeDocument/2006/relationships/customXml" Target="../ink/ink28.xml"/><Relationship Id="rId79" Type="http://schemas.openxmlformats.org/officeDocument/2006/relationships/image" Target="../media/image40.png"/><Relationship Id="rId102" Type="http://schemas.openxmlformats.org/officeDocument/2006/relationships/customXml" Target="../ink/ink50.xml"/><Relationship Id="rId123" Type="http://schemas.openxmlformats.org/officeDocument/2006/relationships/image" Target="../media/image62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83.png"/><Relationship Id="rId186" Type="http://schemas.openxmlformats.org/officeDocument/2006/relationships/customXml" Target="../ink/ink92.xml"/><Relationship Id="rId211" Type="http://schemas.openxmlformats.org/officeDocument/2006/relationships/image" Target="../media/image106.png"/><Relationship Id="rId232" Type="http://schemas.openxmlformats.org/officeDocument/2006/relationships/customXml" Target="../ink/ink115.xml"/><Relationship Id="rId253" Type="http://schemas.openxmlformats.org/officeDocument/2006/relationships/image" Target="../media/image127.png"/><Relationship Id="rId274" Type="http://schemas.openxmlformats.org/officeDocument/2006/relationships/customXml" Target="../ink/ink136.xml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27" Type="http://schemas.openxmlformats.org/officeDocument/2006/relationships/image" Target="../media/image14.png"/><Relationship Id="rId48" Type="http://schemas.openxmlformats.org/officeDocument/2006/relationships/customXml" Target="../ink/ink23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6.xml"/><Relationship Id="rId320" Type="http://schemas.openxmlformats.org/officeDocument/2006/relationships/customXml" Target="../ink/ink159.xml"/><Relationship Id="rId80" Type="http://schemas.openxmlformats.org/officeDocument/2006/relationships/customXml" Target="../ink/ink39.xml"/><Relationship Id="rId155" Type="http://schemas.openxmlformats.org/officeDocument/2006/relationships/image" Target="../media/image78.png"/><Relationship Id="rId176" Type="http://schemas.openxmlformats.org/officeDocument/2006/relationships/customXml" Target="../ink/ink87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222" Type="http://schemas.openxmlformats.org/officeDocument/2006/relationships/customXml" Target="../ink/ink110.xml"/><Relationship Id="rId243" Type="http://schemas.openxmlformats.org/officeDocument/2006/relationships/image" Target="../media/image122.png"/><Relationship Id="rId264" Type="http://schemas.openxmlformats.org/officeDocument/2006/relationships/customXml" Target="../ink/ink131.xml"/><Relationship Id="rId285" Type="http://schemas.openxmlformats.org/officeDocument/2006/relationships/image" Target="../media/image143.png"/><Relationship Id="rId17" Type="http://schemas.openxmlformats.org/officeDocument/2006/relationships/customXml" Target="../ink/ink7.xml"/><Relationship Id="rId38" Type="http://schemas.openxmlformats.org/officeDocument/2006/relationships/customXml" Target="../ink/ink18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2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.xml"/><Relationship Id="rId233" Type="http://schemas.openxmlformats.org/officeDocument/2006/relationships/image" Target="../media/image117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5.png"/><Relationship Id="rId114" Type="http://schemas.openxmlformats.org/officeDocument/2006/relationships/customXml" Target="../ink/ink56.xml"/><Relationship Id="rId275" Type="http://schemas.openxmlformats.org/officeDocument/2006/relationships/image" Target="../media/image138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7.xml"/><Relationship Id="rId177" Type="http://schemas.openxmlformats.org/officeDocument/2006/relationships/image" Target="../media/image89.png"/><Relationship Id="rId198" Type="http://schemas.openxmlformats.org/officeDocument/2006/relationships/customXml" Target="../ink/ink98.xml"/><Relationship Id="rId321" Type="http://schemas.openxmlformats.org/officeDocument/2006/relationships/image" Target="../media/image161.png"/><Relationship Id="rId202" Type="http://schemas.openxmlformats.org/officeDocument/2006/relationships/customXml" Target="../ink/ink100.xml"/><Relationship Id="rId223" Type="http://schemas.openxmlformats.org/officeDocument/2006/relationships/image" Target="../media/image112.png"/><Relationship Id="rId244" Type="http://schemas.openxmlformats.org/officeDocument/2006/relationships/customXml" Target="../ink/ink121.xml"/><Relationship Id="rId18" Type="http://schemas.openxmlformats.org/officeDocument/2006/relationships/image" Target="../media/image10.png"/><Relationship Id="rId39" Type="http://schemas.openxmlformats.org/officeDocument/2006/relationships/image" Target="../media/image20.png"/><Relationship Id="rId265" Type="http://schemas.openxmlformats.org/officeDocument/2006/relationships/image" Target="../media/image133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3.png"/><Relationship Id="rId146" Type="http://schemas.openxmlformats.org/officeDocument/2006/relationships/customXml" Target="../ink/ink72.xml"/><Relationship Id="rId167" Type="http://schemas.openxmlformats.org/officeDocument/2006/relationships/image" Target="../media/image84.png"/><Relationship Id="rId188" Type="http://schemas.openxmlformats.org/officeDocument/2006/relationships/customXml" Target="../ink/ink93.xml"/><Relationship Id="rId311" Type="http://schemas.openxmlformats.org/officeDocument/2006/relationships/image" Target="../media/image156.png"/><Relationship Id="rId71" Type="http://schemas.openxmlformats.org/officeDocument/2006/relationships/image" Target="../media/image36.png"/><Relationship Id="rId92" Type="http://schemas.openxmlformats.org/officeDocument/2006/relationships/customXml" Target="../ink/ink45.xml"/><Relationship Id="rId213" Type="http://schemas.openxmlformats.org/officeDocument/2006/relationships/image" Target="../media/image107.png"/><Relationship Id="rId234" Type="http://schemas.openxmlformats.org/officeDocument/2006/relationships/customXml" Target="../ink/ink116.xml"/><Relationship Id="rId2" Type="http://schemas.openxmlformats.org/officeDocument/2006/relationships/image" Target="../media/image1.png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7.xml"/><Relationship Id="rId297" Type="http://schemas.openxmlformats.org/officeDocument/2006/relationships/image" Target="../media/image149.png"/><Relationship Id="rId40" Type="http://schemas.openxmlformats.org/officeDocument/2006/relationships/customXml" Target="../ink/ink19.xml"/><Relationship Id="rId115" Type="http://schemas.openxmlformats.org/officeDocument/2006/relationships/image" Target="../media/image58.png"/><Relationship Id="rId136" Type="http://schemas.openxmlformats.org/officeDocument/2006/relationships/customXml" Target="../ink/ink67.xml"/><Relationship Id="rId157" Type="http://schemas.openxmlformats.org/officeDocument/2006/relationships/image" Target="../media/image79.png"/><Relationship Id="rId178" Type="http://schemas.openxmlformats.org/officeDocument/2006/relationships/customXml" Target="../ink/ink88.xml"/><Relationship Id="rId301" Type="http://schemas.openxmlformats.org/officeDocument/2006/relationships/image" Target="../media/image151.png"/><Relationship Id="rId61" Type="http://schemas.openxmlformats.org/officeDocument/2006/relationships/image" Target="../media/image31.png"/><Relationship Id="rId82" Type="http://schemas.openxmlformats.org/officeDocument/2006/relationships/customXml" Target="../ink/ink40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customXml" Target="../ink/ink8.xml"/><Relationship Id="rId224" Type="http://schemas.openxmlformats.org/officeDocument/2006/relationships/customXml" Target="../ink/ink111.xml"/><Relationship Id="rId245" Type="http://schemas.openxmlformats.org/officeDocument/2006/relationships/image" Target="../media/image123.png"/><Relationship Id="rId266" Type="http://schemas.openxmlformats.org/officeDocument/2006/relationships/customXml" Target="../ink/ink132.xml"/><Relationship Id="rId287" Type="http://schemas.openxmlformats.org/officeDocument/2006/relationships/image" Target="../media/image144.png"/><Relationship Id="rId30" Type="http://schemas.openxmlformats.org/officeDocument/2006/relationships/customXml" Target="../ink/ink14.xml"/><Relationship Id="rId105" Type="http://schemas.openxmlformats.org/officeDocument/2006/relationships/image" Target="../media/image53.png"/><Relationship Id="rId126" Type="http://schemas.openxmlformats.org/officeDocument/2006/relationships/customXml" Target="../ink/ink62.xml"/><Relationship Id="rId147" Type="http://schemas.openxmlformats.org/officeDocument/2006/relationships/image" Target="../media/image74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" Type="http://schemas.openxmlformats.org/officeDocument/2006/relationships/image" Target="../media/image2.png"/><Relationship Id="rId214" Type="http://schemas.openxmlformats.org/officeDocument/2006/relationships/customXml" Target="../ink/ink106.xml"/><Relationship Id="rId235" Type="http://schemas.openxmlformats.org/officeDocument/2006/relationships/image" Target="../media/image118.png"/><Relationship Id="rId256" Type="http://schemas.openxmlformats.org/officeDocument/2006/relationships/customXml" Target="../ink/ink127.xml"/><Relationship Id="rId277" Type="http://schemas.openxmlformats.org/officeDocument/2006/relationships/image" Target="../media/image139.png"/><Relationship Id="rId298" Type="http://schemas.openxmlformats.org/officeDocument/2006/relationships/customXml" Target="../ink/ink148.xml"/><Relationship Id="rId116" Type="http://schemas.openxmlformats.org/officeDocument/2006/relationships/customXml" Target="../ink/ink57.xml"/><Relationship Id="rId137" Type="http://schemas.openxmlformats.org/officeDocument/2006/relationships/image" Target="../media/image69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20" Type="http://schemas.openxmlformats.org/officeDocument/2006/relationships/image" Target="../media/image11.png"/><Relationship Id="rId41" Type="http://schemas.openxmlformats.org/officeDocument/2006/relationships/image" Target="../media/image21.png"/><Relationship Id="rId62" Type="http://schemas.openxmlformats.org/officeDocument/2006/relationships/customXml" Target="../ink/ink30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3.png"/><Relationship Id="rId246" Type="http://schemas.openxmlformats.org/officeDocument/2006/relationships/customXml" Target="../ink/ink122.xml"/><Relationship Id="rId267" Type="http://schemas.openxmlformats.org/officeDocument/2006/relationships/image" Target="../media/image134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10" Type="http://schemas.openxmlformats.org/officeDocument/2006/relationships/image" Target="../media/image6.png"/><Relationship Id="rId31" Type="http://schemas.openxmlformats.org/officeDocument/2006/relationships/image" Target="../media/image16.png"/><Relationship Id="rId52" Type="http://schemas.openxmlformats.org/officeDocument/2006/relationships/customXml" Target="../ink/ink25.xml"/><Relationship Id="rId73" Type="http://schemas.openxmlformats.org/officeDocument/2006/relationships/image" Target="../media/image37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5.png"/><Relationship Id="rId4" Type="http://schemas.openxmlformats.org/officeDocument/2006/relationships/image" Target="../media/image3.png"/><Relationship Id="rId180" Type="http://schemas.openxmlformats.org/officeDocument/2006/relationships/customXml" Target="../ink/ink89.xml"/><Relationship Id="rId215" Type="http://schemas.openxmlformats.org/officeDocument/2006/relationships/image" Target="../media/image108.png"/><Relationship Id="rId236" Type="http://schemas.openxmlformats.org/officeDocument/2006/relationships/customXml" Target="../ink/ink117.xml"/><Relationship Id="rId257" Type="http://schemas.openxmlformats.org/officeDocument/2006/relationships/image" Target="../media/image129.png"/><Relationship Id="rId278" Type="http://schemas.openxmlformats.org/officeDocument/2006/relationships/customXml" Target="../ink/ink138.xml"/><Relationship Id="rId303" Type="http://schemas.openxmlformats.org/officeDocument/2006/relationships/image" Target="../media/image152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11" Type="http://schemas.openxmlformats.org/officeDocument/2006/relationships/customXml" Target="../ink/ink4.xml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customXml" Target="../ink/ink156.xml"/><Relationship Id="rId95" Type="http://schemas.openxmlformats.org/officeDocument/2006/relationships/image" Target="../media/image48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image" Target="../media/image12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39.xml"/><Relationship Id="rId75" Type="http://schemas.openxmlformats.org/officeDocument/2006/relationships/image" Target="../media/image38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6" Type="http://schemas.openxmlformats.org/officeDocument/2006/relationships/image" Target="../media/image4.png"/><Relationship Id="rId238" Type="http://schemas.openxmlformats.org/officeDocument/2006/relationships/customXml" Target="../ink/ink118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6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13" Type="http://schemas.openxmlformats.org/officeDocument/2006/relationships/customXml" Target="../ink/ink5.xml"/><Relationship Id="rId109" Type="http://schemas.openxmlformats.org/officeDocument/2006/relationships/image" Target="../media/image55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Picture 349">
            <a:extLst>
              <a:ext uri="{FF2B5EF4-FFF2-40B4-BE49-F238E27FC236}">
                <a16:creationId xmlns:a16="http://schemas.microsoft.com/office/drawing/2014/main" id="{62270400-9142-4C17-9CDC-E3EE5B51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620461" y="248221"/>
            <a:ext cx="7894801" cy="46858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C773ADB0-EC5F-4569-A022-98EEE7791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55" r="33238"/>
          <a:stretch/>
        </p:blipFill>
        <p:spPr>
          <a:xfrm rot="-5400000">
            <a:off x="3934160" y="-400212"/>
            <a:ext cx="2037957" cy="12509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977E131-5D04-48A2-AD7F-DBC74725B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972" y="1181100"/>
            <a:ext cx="7391397" cy="369569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87C520-8265-4512-AF0B-17E4D7DA2118}"/>
              </a:ext>
            </a:extLst>
          </p:cNvPr>
          <p:cNvCxnSpPr/>
          <p:nvPr/>
        </p:nvCxnSpPr>
        <p:spPr>
          <a:xfrm>
            <a:off x="1614196" y="228600"/>
            <a:ext cx="0" cy="58129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3F939-FBD3-45B8-ABF4-A000275130B5}"/>
              </a:ext>
            </a:extLst>
          </p:cNvPr>
          <p:cNvCxnSpPr/>
          <p:nvPr/>
        </p:nvCxnSpPr>
        <p:spPr>
          <a:xfrm>
            <a:off x="1614196" y="3018453"/>
            <a:ext cx="4572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36D6A5-78E3-4342-B847-68970A44CB1E}"/>
              </a:ext>
            </a:extLst>
          </p:cNvPr>
          <p:cNvCxnSpPr/>
          <p:nvPr/>
        </p:nvCxnSpPr>
        <p:spPr>
          <a:xfrm>
            <a:off x="3442996" y="111967"/>
            <a:ext cx="0" cy="58129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D73C8-07ED-4A29-994C-1D91661A8D3C}"/>
              </a:ext>
            </a:extLst>
          </p:cNvPr>
          <p:cNvCxnSpPr/>
          <p:nvPr/>
        </p:nvCxnSpPr>
        <p:spPr>
          <a:xfrm>
            <a:off x="2071396" y="3019386"/>
            <a:ext cx="4572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9CE5AB-87F3-49A7-B107-3601C6482A18}"/>
              </a:ext>
            </a:extLst>
          </p:cNvPr>
          <p:cNvCxnSpPr/>
          <p:nvPr/>
        </p:nvCxnSpPr>
        <p:spPr>
          <a:xfrm>
            <a:off x="2528596" y="3018453"/>
            <a:ext cx="4572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EA375E-3C6A-44B0-BC88-364EBCAC0446}"/>
              </a:ext>
            </a:extLst>
          </p:cNvPr>
          <p:cNvCxnSpPr/>
          <p:nvPr/>
        </p:nvCxnSpPr>
        <p:spPr>
          <a:xfrm>
            <a:off x="2985796" y="3018453"/>
            <a:ext cx="4572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29D90C-907D-4185-9603-C93DDB444BF2}"/>
              </a:ext>
            </a:extLst>
          </p:cNvPr>
          <p:cNvCxnSpPr/>
          <p:nvPr/>
        </p:nvCxnSpPr>
        <p:spPr>
          <a:xfrm>
            <a:off x="3442996" y="3018453"/>
            <a:ext cx="4572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40504-2C04-4493-9E98-87F5F9253F37}"/>
              </a:ext>
            </a:extLst>
          </p:cNvPr>
          <p:cNvCxnSpPr/>
          <p:nvPr/>
        </p:nvCxnSpPr>
        <p:spPr>
          <a:xfrm>
            <a:off x="3900196" y="3018453"/>
            <a:ext cx="4572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343359-EA2A-44A3-8CF3-29AA0F9ABF39}"/>
              </a:ext>
            </a:extLst>
          </p:cNvPr>
          <p:cNvCxnSpPr/>
          <p:nvPr/>
        </p:nvCxnSpPr>
        <p:spPr>
          <a:xfrm>
            <a:off x="4357396" y="3018453"/>
            <a:ext cx="4572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05C5B6-42C3-462D-8DC8-539295A5EEE5}"/>
              </a:ext>
            </a:extLst>
          </p:cNvPr>
          <p:cNvCxnSpPr/>
          <p:nvPr/>
        </p:nvCxnSpPr>
        <p:spPr>
          <a:xfrm>
            <a:off x="4814596" y="3018453"/>
            <a:ext cx="4572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A2E837-6231-43A4-A2EE-5E91006E1A9E}"/>
              </a:ext>
            </a:extLst>
          </p:cNvPr>
          <p:cNvCxnSpPr/>
          <p:nvPr/>
        </p:nvCxnSpPr>
        <p:spPr>
          <a:xfrm>
            <a:off x="5271796" y="3018453"/>
            <a:ext cx="4572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003646-F244-4E04-923E-F5A3DFF7B1BC}"/>
              </a:ext>
            </a:extLst>
          </p:cNvPr>
          <p:cNvCxnSpPr/>
          <p:nvPr/>
        </p:nvCxnSpPr>
        <p:spPr>
          <a:xfrm>
            <a:off x="5728996" y="3018453"/>
            <a:ext cx="4572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035BCC-5D97-44A5-A7E3-5A5D10FFF895}"/>
              </a:ext>
            </a:extLst>
          </p:cNvPr>
          <p:cNvCxnSpPr/>
          <p:nvPr/>
        </p:nvCxnSpPr>
        <p:spPr>
          <a:xfrm>
            <a:off x="4814596" y="111967"/>
            <a:ext cx="0" cy="58129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84ED989-B87D-4F06-8127-6020615AB8E3}"/>
                  </a:ext>
                </a:extLst>
              </p14:cNvPr>
              <p14:cNvContentPartPr/>
              <p14:nvPr/>
            </p14:nvContentPartPr>
            <p14:xfrm>
              <a:off x="5308100" y="3974680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84ED989-B87D-4F06-8127-6020615AB8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9100" y="3965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F8808EF-C47D-4E3F-8443-944B78DADE17}"/>
                  </a:ext>
                </a:extLst>
              </p14:cNvPr>
              <p14:cNvContentPartPr/>
              <p14:nvPr/>
            </p14:nvContentPartPr>
            <p14:xfrm>
              <a:off x="3390380" y="2120320"/>
              <a:ext cx="1044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F8808EF-C47D-4E3F-8443-944B78DADE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81380" y="2111680"/>
                <a:ext cx="280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687A4B31-E000-42DB-9F15-42819A8C217F}"/>
              </a:ext>
            </a:extLst>
          </p:cNvPr>
          <p:cNvGrpSpPr/>
          <p:nvPr/>
        </p:nvGrpSpPr>
        <p:grpSpPr>
          <a:xfrm>
            <a:off x="23300" y="2120320"/>
            <a:ext cx="6593760" cy="1600920"/>
            <a:chOff x="23300" y="2120320"/>
            <a:chExt cx="6593760" cy="160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B9A097-5495-413A-AD5B-A56E2B2E9226}"/>
                    </a:ext>
                  </a:extLst>
                </p14:cNvPr>
                <p14:cNvContentPartPr/>
                <p14:nvPr/>
              </p14:nvContentPartPr>
              <p14:xfrm>
                <a:off x="2438180" y="2231920"/>
                <a:ext cx="183600" cy="5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B9A097-5495-413A-AD5B-A56E2B2E92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29180" y="2223280"/>
                  <a:ext cx="201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1AFD80-07A2-429A-B585-10BB253944D6}"/>
                    </a:ext>
                  </a:extLst>
                </p14:cNvPr>
                <p14:cNvContentPartPr/>
                <p14:nvPr/>
              </p14:nvContentPartPr>
              <p14:xfrm>
                <a:off x="2526740" y="2196280"/>
                <a:ext cx="353880" cy="64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1AFD80-07A2-429A-B585-10BB253944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18100" y="2187280"/>
                  <a:ext cx="371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A24E3FA-0465-47BC-9A57-DB8C231F045D}"/>
                    </a:ext>
                  </a:extLst>
                </p14:cNvPr>
                <p14:cNvContentPartPr/>
                <p14:nvPr/>
              </p14:nvContentPartPr>
              <p14:xfrm>
                <a:off x="2666420" y="2171080"/>
                <a:ext cx="419040" cy="38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A24E3FA-0465-47BC-9A57-DB8C231F04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57780" y="2162080"/>
                  <a:ext cx="436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5F4C96-8E11-4A69-9316-4CC885DEB126}"/>
                    </a:ext>
                  </a:extLst>
                </p14:cNvPr>
                <p14:cNvContentPartPr/>
                <p14:nvPr/>
              </p14:nvContentPartPr>
              <p14:xfrm>
                <a:off x="2857220" y="2145880"/>
                <a:ext cx="366480" cy="25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5F4C96-8E11-4A69-9316-4CC885DEB1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48220" y="2137240"/>
                  <a:ext cx="384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8A3066-9943-4F00-B8AD-F3FFB347A0F3}"/>
                    </a:ext>
                  </a:extLst>
                </p14:cNvPr>
                <p14:cNvContentPartPr/>
                <p14:nvPr/>
              </p14:nvContentPartPr>
              <p14:xfrm>
                <a:off x="3009860" y="2131840"/>
                <a:ext cx="379800" cy="27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8A3066-9943-4F00-B8AD-F3FFB347A0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00860" y="2122840"/>
                  <a:ext cx="39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88ABFB-07C0-461D-A094-A4B47688535E}"/>
                    </a:ext>
                  </a:extLst>
                </p14:cNvPr>
                <p14:cNvContentPartPr/>
                <p14:nvPr/>
              </p14:nvContentPartPr>
              <p14:xfrm>
                <a:off x="3161780" y="2132560"/>
                <a:ext cx="290880" cy="13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88ABFB-07C0-461D-A094-A4B4768853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53140" y="2123920"/>
                  <a:ext cx="308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B98E26E-F688-4A52-86EF-A55E7EA7A6C7}"/>
                    </a:ext>
                  </a:extLst>
                </p14:cNvPr>
                <p14:cNvContentPartPr/>
                <p14:nvPr/>
              </p14:nvContentPartPr>
              <p14:xfrm>
                <a:off x="1637900" y="3695320"/>
                <a:ext cx="37080" cy="10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B98E26E-F688-4A52-86EF-A55E7EA7A6C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28900" y="3686320"/>
                  <a:ext cx="54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D4A79C7-ECAE-4B6D-BA06-78ADF931B1DC}"/>
                    </a:ext>
                  </a:extLst>
                </p14:cNvPr>
                <p14:cNvContentPartPr/>
                <p14:nvPr/>
              </p14:nvContentPartPr>
              <p14:xfrm>
                <a:off x="1625300" y="3720880"/>
                <a:ext cx="1008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D4A79C7-ECAE-4B6D-BA06-78ADF931B1D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16660" y="3711880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C07A3F-3725-4AAC-BE26-553A35448989}"/>
                    </a:ext>
                  </a:extLst>
                </p14:cNvPr>
                <p14:cNvContentPartPr/>
                <p14:nvPr/>
              </p14:nvContentPartPr>
              <p14:xfrm>
                <a:off x="1625300" y="3695320"/>
                <a:ext cx="20628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C07A3F-3725-4AAC-BE26-553A354489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16660" y="3686320"/>
                  <a:ext cx="223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145BB0-1E68-4739-A1DC-335BD6E44F68}"/>
                    </a:ext>
                  </a:extLst>
                </p14:cNvPr>
                <p14:cNvContentPartPr/>
                <p14:nvPr/>
              </p14:nvContentPartPr>
              <p14:xfrm>
                <a:off x="1612340" y="3695320"/>
                <a:ext cx="38412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145BB0-1E68-4739-A1DC-335BD6E44F6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03700" y="3686320"/>
                  <a:ext cx="40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C358E32-8264-402A-872C-3CCEAE10CBE4}"/>
                    </a:ext>
                  </a:extLst>
                </p14:cNvPr>
                <p14:cNvContentPartPr/>
                <p14:nvPr/>
              </p14:nvContentPartPr>
              <p14:xfrm>
                <a:off x="1663460" y="3682720"/>
                <a:ext cx="506160" cy="14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C358E32-8264-402A-872C-3CCEAE10CB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54460" y="3674080"/>
                  <a:ext cx="523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EEAFF0-8D47-4EFE-8053-EEB37CE07EE7}"/>
                    </a:ext>
                  </a:extLst>
                </p14:cNvPr>
                <p14:cNvContentPartPr/>
                <p14:nvPr/>
              </p14:nvContentPartPr>
              <p14:xfrm>
                <a:off x="1980620" y="3695320"/>
                <a:ext cx="183600" cy="12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EEAFF0-8D47-4EFE-8053-EEB37CE07E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71620" y="3686320"/>
                  <a:ext cx="201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E6DE7A-01E6-4976-8DFF-DA8E2900C0FB}"/>
                    </a:ext>
                  </a:extLst>
                </p14:cNvPr>
                <p14:cNvContentPartPr/>
                <p14:nvPr/>
              </p14:nvContentPartPr>
              <p14:xfrm>
                <a:off x="2107700" y="3637720"/>
                <a:ext cx="445320" cy="20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E6DE7A-01E6-4976-8DFF-DA8E2900C0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99060" y="3629080"/>
                  <a:ext cx="462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044B420-30D6-48AB-878E-471C93FC14AB}"/>
                    </a:ext>
                  </a:extLst>
                </p14:cNvPr>
                <p14:cNvContentPartPr/>
                <p14:nvPr/>
              </p14:nvContentPartPr>
              <p14:xfrm>
                <a:off x="1930220" y="3657520"/>
                <a:ext cx="679320" cy="38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044B420-30D6-48AB-878E-471C93FC14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21220" y="3648520"/>
                  <a:ext cx="696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009EAA8-29C6-4027-A276-C9BA0FE3BE49}"/>
                    </a:ext>
                  </a:extLst>
                </p14:cNvPr>
                <p14:cNvContentPartPr/>
                <p14:nvPr/>
              </p14:nvContentPartPr>
              <p14:xfrm>
                <a:off x="1866500" y="3669400"/>
                <a:ext cx="1065600" cy="38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009EAA8-29C6-4027-A276-C9BA0FE3BE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57500" y="3660760"/>
                  <a:ext cx="1083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51E83E-699D-4E5F-991E-F64FAF6A795A}"/>
                    </a:ext>
                  </a:extLst>
                </p14:cNvPr>
                <p14:cNvContentPartPr/>
                <p14:nvPr/>
              </p14:nvContentPartPr>
              <p14:xfrm>
                <a:off x="2475980" y="3682720"/>
                <a:ext cx="226440" cy="11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51E83E-699D-4E5F-991E-F64FAF6A795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66980" y="3674080"/>
                  <a:ext cx="244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D03F6EC-56B5-4599-83B8-DCECB3DAAAA0}"/>
                    </a:ext>
                  </a:extLst>
                </p14:cNvPr>
                <p14:cNvContentPartPr/>
                <p14:nvPr/>
              </p14:nvContentPartPr>
              <p14:xfrm>
                <a:off x="2590100" y="3669400"/>
                <a:ext cx="450000" cy="18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D03F6EC-56B5-4599-83B8-DCECB3DAAA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81460" y="3660400"/>
                  <a:ext cx="467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4A14AA2-9DAA-4732-B14B-7E769E8E39CA}"/>
                    </a:ext>
                  </a:extLst>
                </p14:cNvPr>
                <p14:cNvContentPartPr/>
                <p14:nvPr/>
              </p14:nvContentPartPr>
              <p14:xfrm>
                <a:off x="2780900" y="3669760"/>
                <a:ext cx="38880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4A14AA2-9DAA-4732-B14B-7E769E8E39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71900" y="3661120"/>
                  <a:ext cx="40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ADB7691-9204-4D96-AD29-FD9CC41DD24D}"/>
                    </a:ext>
                  </a:extLst>
                </p14:cNvPr>
                <p14:cNvContentPartPr/>
                <p14:nvPr/>
              </p14:nvContentPartPr>
              <p14:xfrm>
                <a:off x="3034700" y="3682720"/>
                <a:ext cx="33444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ADB7691-9204-4D96-AD29-FD9CC41DD2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25700" y="3674080"/>
                  <a:ext cx="35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FC0BE17-9025-4D15-85C2-C5D81DB75C03}"/>
                    </a:ext>
                  </a:extLst>
                </p14:cNvPr>
                <p14:cNvContentPartPr/>
                <p14:nvPr/>
              </p14:nvContentPartPr>
              <p14:xfrm>
                <a:off x="3073220" y="3669400"/>
                <a:ext cx="696600" cy="26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FC0BE17-9025-4D15-85C2-C5D81DB75C0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64220" y="3660400"/>
                  <a:ext cx="714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5A62068-677E-4647-86E4-956E3E70C604}"/>
                    </a:ext>
                  </a:extLst>
                </p14:cNvPr>
                <p14:cNvContentPartPr/>
                <p14:nvPr/>
              </p14:nvContentPartPr>
              <p14:xfrm>
                <a:off x="3301460" y="3643840"/>
                <a:ext cx="786240" cy="34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5A62068-677E-4647-86E4-956E3E70C6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2820" y="3635200"/>
                  <a:ext cx="803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A8D237-0590-4F00-B63F-013199FEC493}"/>
                    </a:ext>
                  </a:extLst>
                </p14:cNvPr>
                <p14:cNvContentPartPr/>
                <p14:nvPr/>
              </p14:nvContentPartPr>
              <p14:xfrm>
                <a:off x="3593780" y="3669400"/>
                <a:ext cx="749160" cy="14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A8D237-0590-4F00-B63F-013199FEC4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85140" y="3660400"/>
                  <a:ext cx="7668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CADC134-3A55-410F-8B45-C7C7D1426584}"/>
                    </a:ext>
                  </a:extLst>
                </p14:cNvPr>
                <p14:cNvContentPartPr/>
                <p14:nvPr/>
              </p14:nvContentPartPr>
              <p14:xfrm>
                <a:off x="939500" y="3682360"/>
                <a:ext cx="595800" cy="38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CADC134-3A55-410F-8B45-C7C7D14265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0500" y="3673360"/>
                  <a:ext cx="613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51AD8D1-52EC-4EC1-97E3-AA99BD2DFC6B}"/>
                    </a:ext>
                  </a:extLst>
                </p14:cNvPr>
                <p14:cNvContentPartPr/>
                <p14:nvPr/>
              </p14:nvContentPartPr>
              <p14:xfrm>
                <a:off x="1256660" y="3696400"/>
                <a:ext cx="429840" cy="24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51AD8D1-52EC-4EC1-97E3-AA99BD2DFC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48020" y="3687400"/>
                  <a:ext cx="447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18F7632-A813-4AA0-90F7-163C4BC51E9A}"/>
                    </a:ext>
                  </a:extLst>
                </p14:cNvPr>
                <p14:cNvContentPartPr/>
                <p14:nvPr/>
              </p14:nvContentPartPr>
              <p14:xfrm>
                <a:off x="1472660" y="3707920"/>
                <a:ext cx="166680" cy="13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18F7632-A813-4AA0-90F7-163C4BC51E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64020" y="3699280"/>
                  <a:ext cx="184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4E47F34-FBE3-4150-A8A1-9C48F9AB55DB}"/>
                    </a:ext>
                  </a:extLst>
                </p14:cNvPr>
                <p14:cNvContentPartPr/>
                <p14:nvPr/>
              </p14:nvContentPartPr>
              <p14:xfrm>
                <a:off x="4343300" y="3631240"/>
                <a:ext cx="237960" cy="13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4E47F34-FBE3-4150-A8A1-9C48F9AB55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34300" y="3622600"/>
                  <a:ext cx="255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38E8D2B-35B7-48F0-A428-4EC18E90B09B}"/>
                    </a:ext>
                  </a:extLst>
                </p14:cNvPr>
                <p14:cNvContentPartPr/>
                <p14:nvPr/>
              </p14:nvContentPartPr>
              <p14:xfrm>
                <a:off x="4088780" y="3580840"/>
                <a:ext cx="352800" cy="13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38E8D2B-35B7-48F0-A428-4EC18E90B09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79780" y="3572200"/>
                  <a:ext cx="370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9516A38-80E1-49F8-B8D4-5C193A67356C}"/>
                    </a:ext>
                  </a:extLst>
                </p14:cNvPr>
                <p14:cNvContentPartPr/>
                <p14:nvPr/>
              </p14:nvContentPartPr>
              <p14:xfrm>
                <a:off x="4266980" y="3590560"/>
                <a:ext cx="470160" cy="67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9516A38-80E1-49F8-B8D4-5C193A6735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57980" y="3581560"/>
                  <a:ext cx="487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79B7A0E-B8FD-4393-B26A-9955A04D8425}"/>
                    </a:ext>
                  </a:extLst>
                </p14:cNvPr>
                <p14:cNvContentPartPr/>
                <p14:nvPr/>
              </p14:nvContentPartPr>
              <p14:xfrm>
                <a:off x="4279220" y="3501280"/>
                <a:ext cx="722520" cy="169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79B7A0E-B8FD-4393-B26A-9955A04D84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70580" y="3492280"/>
                  <a:ext cx="740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BE5273A-F81D-4676-9D92-D18311967314}"/>
                    </a:ext>
                  </a:extLst>
                </p14:cNvPr>
                <p14:cNvContentPartPr/>
                <p14:nvPr/>
              </p14:nvContentPartPr>
              <p14:xfrm>
                <a:off x="4457420" y="3402280"/>
                <a:ext cx="861480" cy="242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BE5273A-F81D-4676-9D92-D183119673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8420" y="3393640"/>
                  <a:ext cx="879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8D6016F-DD8F-4EB2-B325-5C3A9C1539ED}"/>
                    </a:ext>
                  </a:extLst>
                </p14:cNvPr>
                <p14:cNvContentPartPr/>
                <p14:nvPr/>
              </p14:nvContentPartPr>
              <p14:xfrm>
                <a:off x="4774580" y="3340360"/>
                <a:ext cx="765360" cy="227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8D6016F-DD8F-4EB2-B325-5C3A9C1539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65940" y="3331720"/>
                  <a:ext cx="783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A505C9C-7F09-4448-9D9E-5AF23892FAFA}"/>
                    </a:ext>
                  </a:extLst>
                </p14:cNvPr>
                <p14:cNvContentPartPr/>
                <p14:nvPr/>
              </p14:nvContentPartPr>
              <p14:xfrm>
                <a:off x="5257700" y="3214000"/>
                <a:ext cx="568800" cy="227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A505C9C-7F09-4448-9D9E-5AF23892FA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48700" y="3205360"/>
                  <a:ext cx="586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35C3023-7D1E-47B3-8D42-997BEC87ED84}"/>
                    </a:ext>
                  </a:extLst>
                </p14:cNvPr>
                <p14:cNvContentPartPr/>
                <p14:nvPr/>
              </p14:nvContentPartPr>
              <p14:xfrm>
                <a:off x="5460740" y="3022480"/>
                <a:ext cx="673920" cy="343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35C3023-7D1E-47B3-8D42-997BEC87ED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51740" y="3013480"/>
                  <a:ext cx="6915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54DBBD0-4BFA-417E-A0AD-4EC1D22EC9BC}"/>
                    </a:ext>
                  </a:extLst>
                </p14:cNvPr>
                <p14:cNvContentPartPr/>
                <p14:nvPr/>
              </p14:nvContentPartPr>
              <p14:xfrm>
                <a:off x="6032420" y="2833480"/>
                <a:ext cx="399960" cy="264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54DBBD0-4BFA-417E-A0AD-4EC1D22EC9B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23420" y="2824840"/>
                  <a:ext cx="417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D81772E-5380-49C1-9690-806B378523C9}"/>
                    </a:ext>
                  </a:extLst>
                </p14:cNvPr>
                <p14:cNvContentPartPr/>
                <p14:nvPr/>
              </p14:nvContentPartPr>
              <p14:xfrm>
                <a:off x="6311780" y="2631160"/>
                <a:ext cx="260640" cy="264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D81772E-5380-49C1-9690-806B378523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02780" y="2622160"/>
                  <a:ext cx="2782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43083CC-6211-4AE5-AE9A-20990F94E80F}"/>
                    </a:ext>
                  </a:extLst>
                </p14:cNvPr>
                <p14:cNvContentPartPr/>
                <p14:nvPr/>
              </p14:nvContentPartPr>
              <p14:xfrm>
                <a:off x="6527060" y="2527120"/>
                <a:ext cx="69480" cy="88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43083CC-6211-4AE5-AE9A-20990F94E80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18420" y="2518120"/>
                  <a:ext cx="87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ABFD2ED-A7B3-4044-A96F-8043D1314382}"/>
                    </a:ext>
                  </a:extLst>
                </p14:cNvPr>
                <p14:cNvContentPartPr/>
                <p14:nvPr/>
              </p14:nvContentPartPr>
              <p14:xfrm>
                <a:off x="6578180" y="2539360"/>
                <a:ext cx="13680" cy="47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ABFD2ED-A7B3-4044-A96F-8043D13143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69180" y="2530720"/>
                  <a:ext cx="31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55168A6-013D-466A-8599-1D07DAC34B6D}"/>
                    </a:ext>
                  </a:extLst>
                </p14:cNvPr>
                <p14:cNvContentPartPr/>
                <p14:nvPr/>
              </p14:nvContentPartPr>
              <p14:xfrm>
                <a:off x="6523100" y="2552320"/>
                <a:ext cx="93960" cy="135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55168A6-013D-466A-8599-1D07DAC34B6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14100" y="2543680"/>
                  <a:ext cx="111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E4840B4-F390-438C-AA66-146435560E91}"/>
                    </a:ext>
                  </a:extLst>
                </p14:cNvPr>
                <p14:cNvContentPartPr/>
                <p14:nvPr/>
              </p14:nvContentPartPr>
              <p14:xfrm>
                <a:off x="2426660" y="2285560"/>
                <a:ext cx="49680" cy="10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E4840B4-F390-438C-AA66-146435560E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17660" y="2276560"/>
                  <a:ext cx="67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76C2F11-3C31-4DAC-805D-01BDCACD8460}"/>
                    </a:ext>
                  </a:extLst>
                </p14:cNvPr>
                <p14:cNvContentPartPr/>
                <p14:nvPr/>
              </p14:nvContentPartPr>
              <p14:xfrm>
                <a:off x="2338100" y="2272960"/>
                <a:ext cx="126000" cy="41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76C2F11-3C31-4DAC-805D-01BDCACD84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29100" y="2264320"/>
                  <a:ext cx="143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52DC32D-A0F9-4CF9-A96B-826A7D61D910}"/>
                    </a:ext>
                  </a:extLst>
                </p14:cNvPr>
                <p14:cNvContentPartPr/>
                <p14:nvPr/>
              </p14:nvContentPartPr>
              <p14:xfrm>
                <a:off x="2358980" y="2311120"/>
                <a:ext cx="28800" cy="8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52DC32D-A0F9-4CF9-A96B-826A7D61D9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49980" y="2302120"/>
                  <a:ext cx="46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7325507-784A-4309-84D8-112BEF3DB11D}"/>
                    </a:ext>
                  </a:extLst>
                </p14:cNvPr>
                <p14:cNvContentPartPr/>
                <p14:nvPr/>
              </p14:nvContentPartPr>
              <p14:xfrm>
                <a:off x="2188340" y="2324080"/>
                <a:ext cx="160920" cy="88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7325507-784A-4309-84D8-112BEF3DB1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79700" y="2315080"/>
                  <a:ext cx="178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F3FB992-AE1B-47D0-BE3B-387286682D55}"/>
                    </a:ext>
                  </a:extLst>
                </p14:cNvPr>
                <p14:cNvContentPartPr/>
                <p14:nvPr/>
              </p14:nvContentPartPr>
              <p14:xfrm>
                <a:off x="1980620" y="2311120"/>
                <a:ext cx="369000" cy="194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F3FB992-AE1B-47D0-BE3B-387286682D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71620" y="2302120"/>
                  <a:ext cx="386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E0EA1C7-EA21-48C8-9A9E-6411D3A2ABE3}"/>
                    </a:ext>
                  </a:extLst>
                </p14:cNvPr>
                <p14:cNvContentPartPr/>
                <p14:nvPr/>
              </p14:nvContentPartPr>
              <p14:xfrm>
                <a:off x="1780100" y="2425240"/>
                <a:ext cx="365760" cy="192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E0EA1C7-EA21-48C8-9A9E-6411D3A2AB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71460" y="2416240"/>
                  <a:ext cx="383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9F5B431-478A-487B-8DB3-ACB40B1F9F78}"/>
                    </a:ext>
                  </a:extLst>
                </p14:cNvPr>
                <p14:cNvContentPartPr/>
                <p14:nvPr/>
              </p14:nvContentPartPr>
              <p14:xfrm>
                <a:off x="1702340" y="2514160"/>
                <a:ext cx="253440" cy="156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9F5B431-478A-487B-8DB3-ACB40B1F9F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93340" y="2505160"/>
                  <a:ext cx="271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EA10D8E-AE1A-43BE-9678-3C6CA6D881FE}"/>
                    </a:ext>
                  </a:extLst>
                </p14:cNvPr>
                <p14:cNvContentPartPr/>
                <p14:nvPr/>
              </p14:nvContentPartPr>
              <p14:xfrm>
                <a:off x="1613420" y="2590480"/>
                <a:ext cx="227880" cy="117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EA10D8E-AE1A-43BE-9678-3C6CA6D881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04420" y="2581480"/>
                  <a:ext cx="245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82CF7A0-0CB9-44CD-BC2E-6A7B2B3DDF20}"/>
                    </a:ext>
                  </a:extLst>
                </p14:cNvPr>
                <p14:cNvContentPartPr/>
                <p14:nvPr/>
              </p14:nvContentPartPr>
              <p14:xfrm>
                <a:off x="1599020" y="2641240"/>
                <a:ext cx="141120" cy="49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82CF7A0-0CB9-44CD-BC2E-6A7B2B3DDF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90020" y="2632240"/>
                  <a:ext cx="158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5F80686-95F8-41F4-8719-CF05691FE070}"/>
                    </a:ext>
                  </a:extLst>
                </p14:cNvPr>
                <p14:cNvContentPartPr/>
                <p14:nvPr/>
              </p14:nvContentPartPr>
              <p14:xfrm>
                <a:off x="1595060" y="2666800"/>
                <a:ext cx="43200" cy="5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5F80686-95F8-41F4-8719-CF05691FE0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86420" y="2657800"/>
                  <a:ext cx="60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EEA244-0547-4F3D-995F-101019B802C3}"/>
                    </a:ext>
                  </a:extLst>
                </p14:cNvPr>
                <p14:cNvContentPartPr/>
                <p14:nvPr/>
              </p14:nvContentPartPr>
              <p14:xfrm>
                <a:off x="1553660" y="2704600"/>
                <a:ext cx="20880" cy="8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EEA244-0547-4F3D-995F-101019B802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45020" y="2695600"/>
                  <a:ext cx="38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DFE4870-EA79-481A-B0F5-8AB81926EAE5}"/>
                    </a:ext>
                  </a:extLst>
                </p14:cNvPr>
                <p14:cNvContentPartPr/>
                <p14:nvPr/>
              </p14:nvContentPartPr>
              <p14:xfrm>
                <a:off x="1406420" y="2679040"/>
                <a:ext cx="231840" cy="72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DFE4870-EA79-481A-B0F5-8AB81926EA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97420" y="2670400"/>
                  <a:ext cx="249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13A8A80-96FA-4AFC-8B55-DCAA6DC115CC}"/>
                    </a:ext>
                  </a:extLst>
                </p14:cNvPr>
                <p14:cNvContentPartPr/>
                <p14:nvPr/>
              </p14:nvContentPartPr>
              <p14:xfrm>
                <a:off x="1268540" y="2704600"/>
                <a:ext cx="293040" cy="95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13A8A80-96FA-4AFC-8B55-DCAA6DC115C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59900" y="2695600"/>
                  <a:ext cx="310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7FB651C-8E98-484B-A637-F487B6BC7465}"/>
                    </a:ext>
                  </a:extLst>
                </p14:cNvPr>
                <p14:cNvContentPartPr/>
                <p14:nvPr/>
              </p14:nvContentPartPr>
              <p14:xfrm>
                <a:off x="1057580" y="2743120"/>
                <a:ext cx="326520" cy="921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7FB651C-8E98-484B-A637-F487B6BC74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940" y="2734120"/>
                  <a:ext cx="344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90304B8-4A25-4360-937C-0D7776CD5A07}"/>
                    </a:ext>
                  </a:extLst>
                </p14:cNvPr>
                <p14:cNvContentPartPr/>
                <p14:nvPr/>
              </p14:nvContentPartPr>
              <p14:xfrm>
                <a:off x="918620" y="2818720"/>
                <a:ext cx="211680" cy="64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90304B8-4A25-4360-937C-0D7776CD5A0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9980" y="2810080"/>
                  <a:ext cx="229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0EE2781-108C-41E2-A06A-EDA00232AA4C}"/>
                    </a:ext>
                  </a:extLst>
                </p14:cNvPr>
                <p14:cNvContentPartPr/>
                <p14:nvPr/>
              </p14:nvContentPartPr>
              <p14:xfrm>
                <a:off x="791180" y="2882800"/>
                <a:ext cx="173880" cy="75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0EE2781-108C-41E2-A06A-EDA00232AA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2540" y="2873800"/>
                  <a:ext cx="191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4E0BC94-B519-4A17-9FA7-92F65FCA6ECB}"/>
                    </a:ext>
                  </a:extLst>
                </p14:cNvPr>
                <p14:cNvContentPartPr/>
                <p14:nvPr/>
              </p14:nvContentPartPr>
              <p14:xfrm>
                <a:off x="460700" y="2882800"/>
                <a:ext cx="516960" cy="230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4E0BC94-B519-4A17-9FA7-92F65FCA6E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2060" y="2873800"/>
                  <a:ext cx="534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6CA15D3-3C87-4A05-8F10-617F9E3D4570}"/>
                    </a:ext>
                  </a:extLst>
                </p14:cNvPr>
                <p14:cNvContentPartPr/>
                <p14:nvPr/>
              </p14:nvContentPartPr>
              <p14:xfrm>
                <a:off x="485540" y="2946160"/>
                <a:ext cx="301320" cy="124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6CA15D3-3C87-4A05-8F10-617F9E3D45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6900" y="2937160"/>
                  <a:ext cx="318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6DFCC60-0415-422A-9D4B-4C64D5E3EAF9}"/>
                    </a:ext>
                  </a:extLst>
                </p14:cNvPr>
                <p14:cNvContentPartPr/>
                <p14:nvPr/>
              </p14:nvContentPartPr>
              <p14:xfrm>
                <a:off x="235340" y="2958400"/>
                <a:ext cx="514080" cy="235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6DFCC60-0415-422A-9D4B-4C64D5E3EAF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6340" y="2949760"/>
                  <a:ext cx="531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A724706-6B50-4A0E-9059-69EA8B6F6B5E}"/>
                    </a:ext>
                  </a:extLst>
                </p14:cNvPr>
                <p14:cNvContentPartPr/>
                <p14:nvPr/>
              </p14:nvContentPartPr>
              <p14:xfrm>
                <a:off x="68660" y="3162160"/>
                <a:ext cx="273960" cy="168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A724706-6B50-4A0E-9059-69EA8B6F6B5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020" y="3153160"/>
                  <a:ext cx="291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9DED1C3-59EB-431E-95A9-AFABE49250DD}"/>
                    </a:ext>
                  </a:extLst>
                </p14:cNvPr>
                <p14:cNvContentPartPr/>
                <p14:nvPr/>
              </p14:nvContentPartPr>
              <p14:xfrm>
                <a:off x="35540" y="3199960"/>
                <a:ext cx="218160" cy="278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9DED1C3-59EB-431E-95A9-AFABE49250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900" y="3190960"/>
                  <a:ext cx="235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FB17CE5-6A1A-43FA-9947-854E4780C519}"/>
                    </a:ext>
                  </a:extLst>
                </p14:cNvPr>
                <p14:cNvContentPartPr/>
                <p14:nvPr/>
              </p14:nvContentPartPr>
              <p14:xfrm>
                <a:off x="23300" y="3301840"/>
                <a:ext cx="133920" cy="316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FB17CE5-6A1A-43FA-9947-854E4780C51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300" y="3292840"/>
                  <a:ext cx="151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05152B3-F8DC-4A23-8E0A-3FF56DF9ED3A}"/>
                    </a:ext>
                  </a:extLst>
                </p14:cNvPr>
                <p14:cNvContentPartPr/>
                <p14:nvPr/>
              </p14:nvContentPartPr>
              <p14:xfrm>
                <a:off x="25100" y="3453760"/>
                <a:ext cx="338400" cy="215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05152B3-F8DC-4A23-8E0A-3FF56DF9ED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100" y="3445120"/>
                  <a:ext cx="356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B699E41-B4DF-4D74-849C-62A3167F5165}"/>
                    </a:ext>
                  </a:extLst>
                </p14:cNvPr>
                <p14:cNvContentPartPr/>
                <p14:nvPr/>
              </p14:nvContentPartPr>
              <p14:xfrm>
                <a:off x="215540" y="3606400"/>
                <a:ext cx="390240" cy="61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B699E41-B4DF-4D74-849C-62A3167F51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6900" y="3597760"/>
                  <a:ext cx="407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93E6321-205A-4F48-8C13-BAF7A1288026}"/>
                    </a:ext>
                  </a:extLst>
                </p14:cNvPr>
                <p14:cNvContentPartPr/>
                <p14:nvPr/>
              </p14:nvContentPartPr>
              <p14:xfrm>
                <a:off x="355220" y="3644560"/>
                <a:ext cx="524160" cy="51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93E6321-205A-4F48-8C13-BAF7A12880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6580" y="3635560"/>
                  <a:ext cx="541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B864EBE-574B-4012-9BCA-17D296FD397A}"/>
                    </a:ext>
                  </a:extLst>
                </p14:cNvPr>
                <p14:cNvContentPartPr/>
                <p14:nvPr/>
              </p14:nvContentPartPr>
              <p14:xfrm>
                <a:off x="481940" y="3657520"/>
                <a:ext cx="641160" cy="38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B864EBE-574B-4012-9BCA-17D296FD397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3300" y="3648520"/>
                  <a:ext cx="658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D574DC4-5802-4AF0-A782-A064E448699B}"/>
                    </a:ext>
                  </a:extLst>
                </p14:cNvPr>
                <p14:cNvContentPartPr/>
                <p14:nvPr/>
              </p14:nvContentPartPr>
              <p14:xfrm>
                <a:off x="3466700" y="2140120"/>
                <a:ext cx="39240" cy="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D574DC4-5802-4AF0-A782-A064E44869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57700" y="2131480"/>
                  <a:ext cx="56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4199926-8C21-4592-8FE6-285F28BA36FC}"/>
                    </a:ext>
                  </a:extLst>
                </p14:cNvPr>
                <p14:cNvContentPartPr/>
                <p14:nvPr/>
              </p14:nvContentPartPr>
              <p14:xfrm>
                <a:off x="3428900" y="2140120"/>
                <a:ext cx="125640" cy="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4199926-8C21-4592-8FE6-285F28BA36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19900" y="2131480"/>
                  <a:ext cx="14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DE94EF9-5137-4334-A29C-83E9F002B6D9}"/>
                    </a:ext>
                  </a:extLst>
                </p14:cNvPr>
                <p14:cNvContentPartPr/>
                <p14:nvPr/>
              </p14:nvContentPartPr>
              <p14:xfrm>
                <a:off x="3441140" y="2140120"/>
                <a:ext cx="240840" cy="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DE94EF9-5137-4334-A29C-83E9F002B6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32500" y="2131480"/>
                  <a:ext cx="258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C203120-0481-4F4F-9B91-441A6EDD6578}"/>
                    </a:ext>
                  </a:extLst>
                </p14:cNvPr>
                <p14:cNvContentPartPr/>
                <p14:nvPr/>
              </p14:nvContentPartPr>
              <p14:xfrm>
                <a:off x="3504500" y="2140120"/>
                <a:ext cx="290520" cy="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C203120-0481-4F4F-9B91-441A6EDD65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95860" y="2131480"/>
                  <a:ext cx="308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F7A6D82-B786-42C6-8DCB-1260D8540398}"/>
                    </a:ext>
                  </a:extLst>
                </p14:cNvPr>
                <p14:cNvContentPartPr/>
                <p14:nvPr/>
              </p14:nvContentPartPr>
              <p14:xfrm>
                <a:off x="3619340" y="2140120"/>
                <a:ext cx="244800" cy="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F7A6D82-B786-42C6-8DCB-1260D85403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10340" y="2131480"/>
                  <a:ext cx="262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D84F912-6221-4F92-8AEF-9AB3ABCDD1D6}"/>
                    </a:ext>
                  </a:extLst>
                </p14:cNvPr>
                <p14:cNvContentPartPr/>
                <p14:nvPr/>
              </p14:nvContentPartPr>
              <p14:xfrm>
                <a:off x="3809420" y="2140120"/>
                <a:ext cx="199800" cy="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D84F912-6221-4F92-8AEF-9AB3ABCDD1D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00420" y="2131480"/>
                  <a:ext cx="21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FCBC6CA-ED35-4DA2-B0C8-6277F56E306F}"/>
                    </a:ext>
                  </a:extLst>
                </p14:cNvPr>
                <p14:cNvContentPartPr/>
                <p14:nvPr/>
              </p14:nvContentPartPr>
              <p14:xfrm>
                <a:off x="3911300" y="2140120"/>
                <a:ext cx="214920" cy="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FCBC6CA-ED35-4DA2-B0C8-6277F56E30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02300" y="2131480"/>
                  <a:ext cx="23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B5A695B-CE1C-4D3D-AAC1-EF325A2894C2}"/>
                    </a:ext>
                  </a:extLst>
                </p14:cNvPr>
                <p14:cNvContentPartPr/>
                <p14:nvPr/>
              </p14:nvContentPartPr>
              <p14:xfrm>
                <a:off x="4025420" y="2140120"/>
                <a:ext cx="138600" cy="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B5A695B-CE1C-4D3D-AAC1-EF325A2894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16420" y="2131480"/>
                  <a:ext cx="15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47A140B-38D2-4D8A-9EF9-A2B1214B1428}"/>
                    </a:ext>
                  </a:extLst>
                </p14:cNvPr>
                <p14:cNvContentPartPr/>
                <p14:nvPr/>
              </p14:nvContentPartPr>
              <p14:xfrm>
                <a:off x="4190660" y="2140120"/>
                <a:ext cx="151200" cy="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47A140B-38D2-4D8A-9EF9-A2B1214B142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81660" y="2131480"/>
                  <a:ext cx="168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5F8F00F-53FC-4858-A058-385364220E5D}"/>
                    </a:ext>
                  </a:extLst>
                </p14:cNvPr>
                <p14:cNvContentPartPr/>
                <p14:nvPr/>
              </p14:nvContentPartPr>
              <p14:xfrm>
                <a:off x="4228820" y="2140120"/>
                <a:ext cx="150840" cy="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5F8F00F-53FC-4858-A058-385364220E5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20180" y="2131480"/>
                  <a:ext cx="168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F414C73-CA3E-40DD-A29F-8D825167E6D1}"/>
                    </a:ext>
                  </a:extLst>
                </p14:cNvPr>
                <p14:cNvContentPartPr/>
                <p14:nvPr/>
              </p14:nvContentPartPr>
              <p14:xfrm>
                <a:off x="3606380" y="2145880"/>
                <a:ext cx="73080" cy="104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F414C73-CA3E-40DD-A29F-8D825167E6D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97380" y="2136880"/>
                  <a:ext cx="90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5FD8800-3C41-49AA-8CB0-8D6FE7B576B6}"/>
                    </a:ext>
                  </a:extLst>
                </p14:cNvPr>
                <p14:cNvContentPartPr/>
                <p14:nvPr/>
              </p14:nvContentPartPr>
              <p14:xfrm>
                <a:off x="3720500" y="2120320"/>
                <a:ext cx="206640" cy="367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5FD8800-3C41-49AA-8CB0-8D6FE7B576B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11860" y="2111680"/>
                  <a:ext cx="224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52D3851-E53F-4E28-B820-8B735C1531A9}"/>
                    </a:ext>
                  </a:extLst>
                </p14:cNvPr>
                <p14:cNvContentPartPr/>
                <p14:nvPr/>
              </p14:nvContentPartPr>
              <p14:xfrm>
                <a:off x="3759020" y="2133280"/>
                <a:ext cx="342720" cy="26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52D3851-E53F-4E28-B820-8B735C1531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50020" y="2124640"/>
                  <a:ext cx="360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002ACC1-DE51-42DE-B8B9-512F5BB2C60C}"/>
                    </a:ext>
                  </a:extLst>
                </p14:cNvPr>
                <p14:cNvContentPartPr/>
                <p14:nvPr/>
              </p14:nvContentPartPr>
              <p14:xfrm>
                <a:off x="3911300" y="2145880"/>
                <a:ext cx="301680" cy="26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002ACC1-DE51-42DE-B8B9-512F5BB2C6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02300" y="2136880"/>
                  <a:ext cx="319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D3C7DF1-614F-422C-A2B3-5345EF4F3271}"/>
                    </a:ext>
                  </a:extLst>
                </p14:cNvPr>
                <p14:cNvContentPartPr/>
                <p14:nvPr/>
              </p14:nvContentPartPr>
              <p14:xfrm>
                <a:off x="4038380" y="2145880"/>
                <a:ext cx="291600" cy="26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D3C7DF1-614F-422C-A2B3-5345EF4F327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29380" y="2136880"/>
                  <a:ext cx="309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47C9D84-F1B3-4688-915C-E14D5E043A0C}"/>
                    </a:ext>
                  </a:extLst>
                </p14:cNvPr>
                <p14:cNvContentPartPr/>
                <p14:nvPr/>
              </p14:nvContentPartPr>
              <p14:xfrm>
                <a:off x="4228820" y="2158840"/>
                <a:ext cx="189360" cy="30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47C9D84-F1B3-4688-915C-E14D5E043A0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20180" y="2149840"/>
                  <a:ext cx="207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C220461-DFBA-40DF-926E-C5A133BF0088}"/>
                    </a:ext>
                  </a:extLst>
                </p14:cNvPr>
                <p14:cNvContentPartPr/>
                <p14:nvPr/>
              </p14:nvContentPartPr>
              <p14:xfrm>
                <a:off x="4254020" y="2158840"/>
                <a:ext cx="331560" cy="388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C220461-DFBA-40DF-926E-C5A133BF00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45020" y="2149840"/>
                  <a:ext cx="349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A03B0B2-8F11-4C69-A761-52DCAA0554DC}"/>
                    </a:ext>
                  </a:extLst>
                </p14:cNvPr>
                <p14:cNvContentPartPr/>
                <p14:nvPr/>
              </p14:nvContentPartPr>
              <p14:xfrm>
                <a:off x="4355540" y="2158840"/>
                <a:ext cx="368640" cy="504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A03B0B2-8F11-4C69-A761-52DCAA0554D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46900" y="2149840"/>
                  <a:ext cx="386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ECB7441-DC12-4F19-961E-69E22123742D}"/>
                    </a:ext>
                  </a:extLst>
                </p14:cNvPr>
                <p14:cNvContentPartPr/>
                <p14:nvPr/>
              </p14:nvContentPartPr>
              <p14:xfrm>
                <a:off x="4546340" y="2171440"/>
                <a:ext cx="279360" cy="381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ECB7441-DC12-4F19-961E-69E22123742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37340" y="2162440"/>
                  <a:ext cx="297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0676BCC-44C7-4CF4-BAC9-97F316D5ED6E}"/>
                    </a:ext>
                  </a:extLst>
                </p14:cNvPr>
                <p14:cNvContentPartPr/>
                <p14:nvPr/>
              </p14:nvContentPartPr>
              <p14:xfrm>
                <a:off x="4800140" y="2183680"/>
                <a:ext cx="15480" cy="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0676BCC-44C7-4CF4-BAC9-97F316D5ED6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91140" y="2175040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E0E0F41-8AE3-4650-8DD1-18A03C9D852D}"/>
                    </a:ext>
                  </a:extLst>
                </p14:cNvPr>
                <p14:cNvContentPartPr/>
                <p14:nvPr/>
              </p14:nvContentPartPr>
              <p14:xfrm>
                <a:off x="4736780" y="2183680"/>
                <a:ext cx="216360" cy="43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E0E0F41-8AE3-4650-8DD1-18A03C9D852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27780" y="2175040"/>
                  <a:ext cx="234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342F2DA-3997-48B4-8D37-772BC92C0A73}"/>
                    </a:ext>
                  </a:extLst>
                </p14:cNvPr>
                <p14:cNvContentPartPr/>
                <p14:nvPr/>
              </p14:nvContentPartPr>
              <p14:xfrm>
                <a:off x="4736780" y="2196640"/>
                <a:ext cx="376200" cy="37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342F2DA-3997-48B4-8D37-772BC92C0A7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27780" y="2188000"/>
                  <a:ext cx="393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7F6E4FA-1E58-4097-8BB7-D008E1495EAC}"/>
                    </a:ext>
                  </a:extLst>
                </p14:cNvPr>
                <p14:cNvContentPartPr/>
                <p14:nvPr/>
              </p14:nvContentPartPr>
              <p14:xfrm>
                <a:off x="4825700" y="2196640"/>
                <a:ext cx="324360" cy="49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7F6E4FA-1E58-4097-8BB7-D008E1495EA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16700" y="2188000"/>
                  <a:ext cx="342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39E3CA2-6349-4A94-87C0-DDF153CF1C49}"/>
                    </a:ext>
                  </a:extLst>
                </p14:cNvPr>
                <p14:cNvContentPartPr/>
                <p14:nvPr/>
              </p14:nvContentPartPr>
              <p14:xfrm>
                <a:off x="5016140" y="2234440"/>
                <a:ext cx="428760" cy="468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39E3CA2-6349-4A94-87C0-DDF153CF1C4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07140" y="2225800"/>
                  <a:ext cx="446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23F605F-132B-48F0-8EF7-35342921491B}"/>
                    </a:ext>
                  </a:extLst>
                </p14:cNvPr>
                <p14:cNvContentPartPr/>
                <p14:nvPr/>
              </p14:nvContentPartPr>
              <p14:xfrm>
                <a:off x="5143220" y="2234800"/>
                <a:ext cx="454320" cy="68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23F605F-132B-48F0-8EF7-35342921491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34580" y="2225800"/>
                  <a:ext cx="471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7565017-1414-46D8-94F1-0F16FE21D116}"/>
                    </a:ext>
                  </a:extLst>
                </p14:cNvPr>
                <p14:cNvContentPartPr/>
                <p14:nvPr/>
              </p14:nvContentPartPr>
              <p14:xfrm>
                <a:off x="5472980" y="2285560"/>
                <a:ext cx="370800" cy="586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7565017-1414-46D8-94F1-0F16FE21D11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64340" y="2276560"/>
                  <a:ext cx="388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ACA7359-88C5-4440-87E8-8CD4E86E3C0F}"/>
                    </a:ext>
                  </a:extLst>
                </p14:cNvPr>
                <p14:cNvContentPartPr/>
                <p14:nvPr/>
              </p14:nvContentPartPr>
              <p14:xfrm>
                <a:off x="5701940" y="2311120"/>
                <a:ext cx="357480" cy="59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ACA7359-88C5-4440-87E8-8CD4E86E3C0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93300" y="2302120"/>
                  <a:ext cx="375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048A402-B0BE-4703-9CEB-A26F5F185E79}"/>
                    </a:ext>
                  </a:extLst>
                </p14:cNvPr>
                <p14:cNvContentPartPr/>
                <p14:nvPr/>
              </p14:nvContentPartPr>
              <p14:xfrm>
                <a:off x="5867180" y="2336320"/>
                <a:ext cx="365760" cy="694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048A402-B0BE-4703-9CEB-A26F5F185E7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58180" y="2327680"/>
                  <a:ext cx="383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19FDBAA-A0BA-4902-AB8F-3F94D7284741}"/>
                    </a:ext>
                  </a:extLst>
                </p14:cNvPr>
                <p14:cNvContentPartPr/>
                <p14:nvPr/>
              </p14:nvContentPartPr>
              <p14:xfrm>
                <a:off x="6095780" y="2374480"/>
                <a:ext cx="214920" cy="54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19FDBAA-A0BA-4902-AB8F-3F94D728474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86780" y="2365480"/>
                  <a:ext cx="232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DD157D0-3FA2-40BA-837E-959AA360B170}"/>
                    </a:ext>
                  </a:extLst>
                </p14:cNvPr>
                <p14:cNvContentPartPr/>
                <p14:nvPr/>
              </p14:nvContentPartPr>
              <p14:xfrm>
                <a:off x="6222500" y="2387440"/>
                <a:ext cx="210960" cy="943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DD157D0-3FA2-40BA-837E-959AA360B17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213500" y="2378440"/>
                  <a:ext cx="228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B749B01-8E28-49F8-8940-42FB24A162D2}"/>
                    </a:ext>
                  </a:extLst>
                </p14:cNvPr>
                <p14:cNvContentPartPr/>
                <p14:nvPr/>
              </p14:nvContentPartPr>
              <p14:xfrm>
                <a:off x="6484220" y="2501560"/>
                <a:ext cx="5400" cy="29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B749B01-8E28-49F8-8940-42FB24A162D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75580" y="2492560"/>
                  <a:ext cx="23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72B10C5-4F59-44ED-985E-369F6D80A31B}"/>
                    </a:ext>
                  </a:extLst>
                </p14:cNvPr>
                <p14:cNvContentPartPr/>
                <p14:nvPr/>
              </p14:nvContentPartPr>
              <p14:xfrm>
                <a:off x="6336980" y="2412640"/>
                <a:ext cx="94680" cy="309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72B10C5-4F59-44ED-985E-369F6D80A31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28340" y="2404000"/>
                  <a:ext cx="112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FF42331-FCCD-424A-AF52-7D74A4685D6D}"/>
                    </a:ext>
                  </a:extLst>
                </p14:cNvPr>
                <p14:cNvContentPartPr/>
                <p14:nvPr/>
              </p14:nvContentPartPr>
              <p14:xfrm>
                <a:off x="6336980" y="2438200"/>
                <a:ext cx="178920" cy="666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FF42331-FCCD-424A-AF52-7D74A4685D6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28340" y="2429200"/>
                  <a:ext cx="196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CAD1A96-10D5-4FAA-AC32-E603E6FA5222}"/>
                    </a:ext>
                  </a:extLst>
                </p14:cNvPr>
                <p14:cNvContentPartPr/>
                <p14:nvPr/>
              </p14:nvContentPartPr>
              <p14:xfrm>
                <a:off x="6438500" y="2438200"/>
                <a:ext cx="141120" cy="1137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CAD1A96-10D5-4FAA-AC32-E603E6FA522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429500" y="2429200"/>
                  <a:ext cx="158760" cy="1314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76F85BD-3E32-46C1-A170-7881D50F86F0}"/>
              </a:ext>
            </a:extLst>
          </p:cNvPr>
          <p:cNvCxnSpPr/>
          <p:nvPr/>
        </p:nvCxnSpPr>
        <p:spPr>
          <a:xfrm>
            <a:off x="5266840" y="164594"/>
            <a:ext cx="0" cy="58129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635B1368-1D0B-4655-B574-253A29E70622}"/>
              </a:ext>
            </a:extLst>
          </p:cNvPr>
          <p:cNvCxnSpPr/>
          <p:nvPr/>
        </p:nvCxnSpPr>
        <p:spPr>
          <a:xfrm>
            <a:off x="23300" y="687674"/>
            <a:ext cx="0" cy="58129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4912230-228F-497E-BD6F-E2A579014C07}"/>
              </a:ext>
            </a:extLst>
          </p:cNvPr>
          <p:cNvCxnSpPr/>
          <p:nvPr/>
        </p:nvCxnSpPr>
        <p:spPr>
          <a:xfrm>
            <a:off x="6617060" y="594794"/>
            <a:ext cx="0" cy="58129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DB5FD5E-A6C8-4B07-B081-9A22B12585F3}"/>
              </a:ext>
            </a:extLst>
          </p:cNvPr>
          <p:cNvCxnSpPr>
            <a:cxnSpLocks/>
          </p:cNvCxnSpPr>
          <p:nvPr/>
        </p:nvCxnSpPr>
        <p:spPr>
          <a:xfrm flipH="1">
            <a:off x="-111031" y="3035982"/>
            <a:ext cx="7543853" cy="42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FE02527-09BE-42A0-A78C-2635D712AEAE}"/>
              </a:ext>
            </a:extLst>
          </p:cNvPr>
          <p:cNvCxnSpPr>
            <a:cxnSpLocks/>
          </p:cNvCxnSpPr>
          <p:nvPr/>
        </p:nvCxnSpPr>
        <p:spPr>
          <a:xfrm flipH="1">
            <a:off x="-122167" y="5792152"/>
            <a:ext cx="7543853" cy="42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4166AFE0-69AC-46CE-BD40-24B57DC20667}"/>
              </a:ext>
            </a:extLst>
          </p:cNvPr>
          <p:cNvGrpSpPr/>
          <p:nvPr/>
        </p:nvGrpSpPr>
        <p:grpSpPr>
          <a:xfrm>
            <a:off x="43100" y="4952440"/>
            <a:ext cx="6573600" cy="1230840"/>
            <a:chOff x="43100" y="4952440"/>
            <a:chExt cx="6573600" cy="12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021B4C1-94A5-4279-A949-9C468CDDF7EF}"/>
                    </a:ext>
                  </a:extLst>
                </p14:cNvPr>
                <p14:cNvContentPartPr/>
                <p14:nvPr/>
              </p14:nvContentPartPr>
              <p14:xfrm>
                <a:off x="1456820" y="5130640"/>
                <a:ext cx="118080" cy="302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021B4C1-94A5-4279-A949-9C468CDDF7E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48180" y="5121640"/>
                  <a:ext cx="135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5D1263C-4F78-45D4-B1D2-C8D0F2222D80}"/>
                    </a:ext>
                  </a:extLst>
                </p14:cNvPr>
                <p14:cNvContentPartPr/>
                <p14:nvPr/>
              </p14:nvContentPartPr>
              <p14:xfrm>
                <a:off x="1358900" y="5142880"/>
                <a:ext cx="139680" cy="370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5D1263C-4F78-45D4-B1D2-C8D0F2222D8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50260" y="5134240"/>
                  <a:ext cx="157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F81D216-A3AE-4DE5-8795-D946CF5D1B65}"/>
                    </a:ext>
                  </a:extLst>
                </p14:cNvPr>
                <p14:cNvContentPartPr/>
                <p14:nvPr/>
              </p14:nvContentPartPr>
              <p14:xfrm>
                <a:off x="1637900" y="5092120"/>
                <a:ext cx="126000" cy="8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F81D216-A3AE-4DE5-8795-D946CF5D1B6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28900" y="5083120"/>
                  <a:ext cx="143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986C0B4-EBA2-44E7-880F-B9E0E6CEE890}"/>
                    </a:ext>
                  </a:extLst>
                </p14:cNvPr>
                <p14:cNvContentPartPr/>
                <p14:nvPr/>
              </p14:nvContentPartPr>
              <p14:xfrm>
                <a:off x="1574540" y="5079160"/>
                <a:ext cx="260640" cy="518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986C0B4-EBA2-44E7-880F-B9E0E6CEE89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65540" y="5070160"/>
                  <a:ext cx="278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1B47289-8F2C-416D-BC50-EF92CCE6A704}"/>
                    </a:ext>
                  </a:extLst>
                </p14:cNvPr>
                <p14:cNvContentPartPr/>
                <p14:nvPr/>
              </p14:nvContentPartPr>
              <p14:xfrm>
                <a:off x="1587140" y="5066560"/>
                <a:ext cx="340920" cy="644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1B47289-8F2C-416D-BC50-EF92CCE6A70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78140" y="5057560"/>
                  <a:ext cx="358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E2B6C10-751D-4A70-AE94-6EFCFB1FD372}"/>
                    </a:ext>
                  </a:extLst>
                </p14:cNvPr>
                <p14:cNvContentPartPr/>
                <p14:nvPr/>
              </p14:nvContentPartPr>
              <p14:xfrm>
                <a:off x="1739780" y="5016160"/>
                <a:ext cx="416880" cy="637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E2B6C10-751D-4A70-AE94-6EFCFB1FD37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30780" y="5007520"/>
                  <a:ext cx="434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5AEF402-9DB1-4A40-A6FF-829A7DF8D55F}"/>
                    </a:ext>
                  </a:extLst>
                </p14:cNvPr>
                <p14:cNvContentPartPr/>
                <p14:nvPr/>
              </p14:nvContentPartPr>
              <p14:xfrm>
                <a:off x="1790540" y="5041360"/>
                <a:ext cx="513720" cy="133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5AEF402-9DB1-4A40-A6FF-829A7DF8D5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781540" y="5032720"/>
                  <a:ext cx="531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A001C28-4497-411E-86C0-C74E7E8AD5ED}"/>
                    </a:ext>
                  </a:extLst>
                </p14:cNvPr>
                <p14:cNvContentPartPr/>
                <p14:nvPr/>
              </p14:nvContentPartPr>
              <p14:xfrm>
                <a:off x="2082500" y="5010760"/>
                <a:ext cx="299520" cy="183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A001C28-4497-411E-86C0-C74E7E8AD5E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73500" y="5002120"/>
                  <a:ext cx="317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222E53C-4474-4300-B75E-7496FEE382AE}"/>
                    </a:ext>
                  </a:extLst>
                </p14:cNvPr>
                <p14:cNvContentPartPr/>
                <p14:nvPr/>
              </p14:nvContentPartPr>
              <p14:xfrm>
                <a:off x="2056940" y="5003200"/>
                <a:ext cx="634320" cy="122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222E53C-4474-4300-B75E-7496FEE382A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047940" y="4994560"/>
                  <a:ext cx="651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E4812FF-249F-4AA4-AFB8-8EAFFE2445F0}"/>
                    </a:ext>
                  </a:extLst>
                </p14:cNvPr>
                <p14:cNvContentPartPr/>
                <p14:nvPr/>
              </p14:nvContentPartPr>
              <p14:xfrm>
                <a:off x="2400020" y="5002840"/>
                <a:ext cx="558720" cy="140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E4812FF-249F-4AA4-AFB8-8EAFFE2445F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91380" y="4993840"/>
                  <a:ext cx="576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65C0EB1-6A93-40C1-8505-7813B0AD2BE2}"/>
                    </a:ext>
                  </a:extLst>
                </p14:cNvPr>
                <p14:cNvContentPartPr/>
                <p14:nvPr/>
              </p14:nvContentPartPr>
              <p14:xfrm>
                <a:off x="2717540" y="4990240"/>
                <a:ext cx="396360" cy="136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65C0EB1-6A93-40C1-8505-7813B0AD2BE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708540" y="4981240"/>
                  <a:ext cx="414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96B9DCD-4394-4ADB-8FD0-3D1EDA73D222}"/>
                    </a:ext>
                  </a:extLst>
                </p14:cNvPr>
                <p14:cNvContentPartPr/>
                <p14:nvPr/>
              </p14:nvContentPartPr>
              <p14:xfrm>
                <a:off x="2768300" y="4990960"/>
                <a:ext cx="646200" cy="212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96B9DCD-4394-4ADB-8FD0-3D1EDA73D2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59300" y="4981960"/>
                  <a:ext cx="663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CE66D07-7F30-42DF-8456-2A93A3218612}"/>
                    </a:ext>
                  </a:extLst>
                </p14:cNvPr>
                <p14:cNvContentPartPr/>
                <p14:nvPr/>
              </p14:nvContentPartPr>
              <p14:xfrm>
                <a:off x="3149540" y="4978000"/>
                <a:ext cx="389520" cy="3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CE66D07-7F30-42DF-8456-2A93A32186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140540" y="4969000"/>
                  <a:ext cx="407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A4C9100-E3F2-49A2-89CE-84B36CE04877}"/>
                    </a:ext>
                  </a:extLst>
                </p14:cNvPr>
                <p14:cNvContentPartPr/>
                <p14:nvPr/>
              </p14:nvContentPartPr>
              <p14:xfrm>
                <a:off x="3530060" y="4952440"/>
                <a:ext cx="216360" cy="248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A4C9100-E3F2-49A2-89CE-84B36CE0487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21060" y="4943440"/>
                  <a:ext cx="234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6E7DD3D-5591-4227-AD17-25D8673C8420}"/>
                    </a:ext>
                  </a:extLst>
                </p14:cNvPr>
                <p14:cNvContentPartPr/>
                <p14:nvPr/>
              </p14:nvContentPartPr>
              <p14:xfrm>
                <a:off x="3339620" y="4977640"/>
                <a:ext cx="603720" cy="381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6E7DD3D-5591-4227-AD17-25D8673C842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30620" y="4969000"/>
                  <a:ext cx="621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10F66E1-0989-4A8B-BF42-8FF03F5B41C6}"/>
                    </a:ext>
                  </a:extLst>
                </p14:cNvPr>
                <p14:cNvContentPartPr/>
                <p14:nvPr/>
              </p14:nvContentPartPr>
              <p14:xfrm>
                <a:off x="3580820" y="4965400"/>
                <a:ext cx="587880" cy="338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10F66E1-0989-4A8B-BF42-8FF03F5B41C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72180" y="4956400"/>
                  <a:ext cx="6055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CB48AC6-743F-43DF-88D5-9A193F62AA31}"/>
                    </a:ext>
                  </a:extLst>
                </p14:cNvPr>
                <p14:cNvContentPartPr/>
                <p14:nvPr/>
              </p14:nvContentPartPr>
              <p14:xfrm>
                <a:off x="3847940" y="4977640"/>
                <a:ext cx="528120" cy="518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CB48AC6-743F-43DF-88D5-9A193F62AA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38940" y="4969000"/>
                  <a:ext cx="545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F9C41B1-7D1D-4746-A967-7595F52C1B8E}"/>
                    </a:ext>
                  </a:extLst>
                </p14:cNvPr>
                <p14:cNvContentPartPr/>
                <p14:nvPr/>
              </p14:nvContentPartPr>
              <p14:xfrm>
                <a:off x="4127300" y="4978000"/>
                <a:ext cx="476640" cy="619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F9C41B1-7D1D-4746-A967-7595F52C1B8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18300" y="4969000"/>
                  <a:ext cx="494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B767F56-7FBC-4491-9899-782EC15114B6}"/>
                    </a:ext>
                  </a:extLst>
                </p14:cNvPr>
                <p14:cNvContentPartPr/>
                <p14:nvPr/>
              </p14:nvContentPartPr>
              <p14:xfrm>
                <a:off x="4343300" y="5016160"/>
                <a:ext cx="337320" cy="493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B767F56-7FBC-4491-9899-782EC15114B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34300" y="5007520"/>
                  <a:ext cx="354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D1C27AE-6377-4AF5-ACC2-CEB9B5B62275}"/>
                    </a:ext>
                  </a:extLst>
                </p14:cNvPr>
                <p14:cNvContentPartPr/>
                <p14:nvPr/>
              </p14:nvContentPartPr>
              <p14:xfrm>
                <a:off x="4533740" y="5041720"/>
                <a:ext cx="298800" cy="363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D1C27AE-6377-4AF5-ACC2-CEB9B5B6227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24740" y="5032720"/>
                  <a:ext cx="316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66C1218-09F9-4AF5-A1DB-7EAE27361D35}"/>
                    </a:ext>
                  </a:extLst>
                </p14:cNvPr>
                <p14:cNvContentPartPr/>
                <p14:nvPr/>
              </p14:nvContentPartPr>
              <p14:xfrm>
                <a:off x="4597100" y="5041720"/>
                <a:ext cx="337680" cy="511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66C1218-09F9-4AF5-A1DB-7EAE27361D3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88100" y="5032720"/>
                  <a:ext cx="3553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919FE7C-BABF-4E34-9B62-E5E657FD49E0}"/>
                    </a:ext>
                  </a:extLst>
                </p14:cNvPr>
                <p14:cNvContentPartPr/>
                <p14:nvPr/>
              </p14:nvContentPartPr>
              <p14:xfrm>
                <a:off x="4800140" y="5079520"/>
                <a:ext cx="124560" cy="133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919FE7C-BABF-4E34-9B62-E5E657FD49E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791140" y="5070880"/>
                  <a:ext cx="142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6E162CD-8912-4C9C-B845-91900A91BC58}"/>
                    </a:ext>
                  </a:extLst>
                </p14:cNvPr>
                <p14:cNvContentPartPr/>
                <p14:nvPr/>
              </p14:nvContentPartPr>
              <p14:xfrm>
                <a:off x="4787540" y="5054320"/>
                <a:ext cx="327960" cy="925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6E162CD-8912-4C9C-B845-91900A91BC5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78900" y="5045320"/>
                  <a:ext cx="345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646822C-21E1-4FEA-AB41-87A167071AD2}"/>
                    </a:ext>
                  </a:extLst>
                </p14:cNvPr>
                <p14:cNvContentPartPr/>
                <p14:nvPr/>
              </p14:nvContentPartPr>
              <p14:xfrm>
                <a:off x="4939820" y="5067280"/>
                <a:ext cx="351360" cy="1533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646822C-21E1-4FEA-AB41-87A167071AD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930820" y="5058280"/>
                  <a:ext cx="369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0B1E580-EBD8-466D-A647-6D0A5F02B4B3}"/>
                    </a:ext>
                  </a:extLst>
                </p14:cNvPr>
                <p14:cNvContentPartPr/>
                <p14:nvPr/>
              </p14:nvContentPartPr>
              <p14:xfrm>
                <a:off x="5079500" y="5092120"/>
                <a:ext cx="309240" cy="1281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0B1E580-EBD8-466D-A647-6D0A5F02B4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70500" y="5083120"/>
                  <a:ext cx="326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CB4046B-FD43-421E-94FF-61ABFC85593E}"/>
                    </a:ext>
                  </a:extLst>
                </p14:cNvPr>
                <p14:cNvContentPartPr/>
                <p14:nvPr/>
              </p14:nvContentPartPr>
              <p14:xfrm>
                <a:off x="4825700" y="5041720"/>
                <a:ext cx="565560" cy="1684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CB4046B-FD43-421E-94FF-61ABFC85593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816700" y="5032720"/>
                  <a:ext cx="583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8981BE1-CDDB-4186-8F78-B350DB5AD15B}"/>
                    </a:ext>
                  </a:extLst>
                </p14:cNvPr>
                <p14:cNvContentPartPr/>
                <p14:nvPr/>
              </p14:nvContentPartPr>
              <p14:xfrm>
                <a:off x="5053940" y="5092120"/>
                <a:ext cx="558000" cy="2102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8981BE1-CDDB-4186-8F78-B350DB5AD15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45300" y="5083120"/>
                  <a:ext cx="575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B66AAA4-4648-476E-9550-70C23F7A23B2}"/>
                    </a:ext>
                  </a:extLst>
                </p14:cNvPr>
                <p14:cNvContentPartPr/>
                <p14:nvPr/>
              </p14:nvContentPartPr>
              <p14:xfrm>
                <a:off x="5344100" y="5193640"/>
                <a:ext cx="480240" cy="1969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B66AAA4-4648-476E-9550-70C23F7A23B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335460" y="5184640"/>
                  <a:ext cx="497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BC447D4-BF1C-4AE4-B83D-00CB8C61120B}"/>
                    </a:ext>
                  </a:extLst>
                </p14:cNvPr>
                <p14:cNvContentPartPr/>
                <p14:nvPr/>
              </p14:nvContentPartPr>
              <p14:xfrm>
                <a:off x="5600420" y="5270320"/>
                <a:ext cx="500040" cy="2077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BC447D4-BF1C-4AE4-B83D-00CB8C61120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91420" y="5261320"/>
                  <a:ext cx="517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3538908-D1FA-4537-BAED-129BE82007F1}"/>
                    </a:ext>
                  </a:extLst>
                </p14:cNvPr>
                <p14:cNvContentPartPr/>
                <p14:nvPr/>
              </p14:nvContentPartPr>
              <p14:xfrm>
                <a:off x="5828660" y="5358880"/>
                <a:ext cx="534600" cy="2066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3538908-D1FA-4537-BAED-129BE82007F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820020" y="5350240"/>
                  <a:ext cx="552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6698AA1-7E49-4760-B5DE-63B127176730}"/>
                    </a:ext>
                  </a:extLst>
                </p14:cNvPr>
                <p14:cNvContentPartPr/>
                <p14:nvPr/>
              </p14:nvContentPartPr>
              <p14:xfrm>
                <a:off x="6070220" y="5422240"/>
                <a:ext cx="337680" cy="1699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6698AA1-7E49-4760-B5DE-63B12717673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61220" y="5413600"/>
                  <a:ext cx="355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5E15FB6-ECC9-4533-8153-BB1BB1E48BCA}"/>
                    </a:ext>
                  </a:extLst>
                </p14:cNvPr>
                <p14:cNvContentPartPr/>
                <p14:nvPr/>
              </p14:nvContentPartPr>
              <p14:xfrm>
                <a:off x="6184340" y="5473360"/>
                <a:ext cx="267840" cy="2077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5E15FB6-ECC9-4533-8153-BB1BB1E48BC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75700" y="5464360"/>
                  <a:ext cx="285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DA6DCD8-584E-4170-9E7D-40F15ED2F605}"/>
                    </a:ext>
                  </a:extLst>
                </p14:cNvPr>
                <p14:cNvContentPartPr/>
                <p14:nvPr/>
              </p14:nvContentPartPr>
              <p14:xfrm>
                <a:off x="6336980" y="5561920"/>
                <a:ext cx="187560" cy="1202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DA6DCD8-584E-4170-9E7D-40F15ED2F60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28340" y="5553280"/>
                  <a:ext cx="205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6267B37-1EB6-4E65-B830-AE5C7B34EF07}"/>
                    </a:ext>
                  </a:extLst>
                </p14:cNvPr>
                <p14:cNvContentPartPr/>
                <p14:nvPr/>
              </p14:nvContentPartPr>
              <p14:xfrm>
                <a:off x="6268220" y="5511160"/>
                <a:ext cx="279000" cy="2196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6267B37-1EB6-4E65-B830-AE5C7B34EF0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59220" y="5502520"/>
                  <a:ext cx="296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A83ACA8-CFF5-4769-9509-79DD9A2D170C}"/>
                    </a:ext>
                  </a:extLst>
                </p14:cNvPr>
                <p14:cNvContentPartPr/>
                <p14:nvPr/>
              </p14:nvContentPartPr>
              <p14:xfrm>
                <a:off x="6336980" y="5536720"/>
                <a:ext cx="242640" cy="2145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A83ACA8-CFF5-4769-9509-79DD9A2D170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28340" y="5527720"/>
                  <a:ext cx="260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17921DB-C9B2-4470-8517-00F4AA790809}"/>
                    </a:ext>
                  </a:extLst>
                </p14:cNvPr>
                <p14:cNvContentPartPr/>
                <p14:nvPr/>
              </p14:nvContentPartPr>
              <p14:xfrm>
                <a:off x="6425900" y="5613040"/>
                <a:ext cx="161280" cy="2275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17921DB-C9B2-4470-8517-00F4AA79080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16900" y="5604040"/>
                  <a:ext cx="178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F99EC1E-B855-4EBB-92DB-F14AB9A3EB11}"/>
                    </a:ext>
                  </a:extLst>
                </p14:cNvPr>
                <p14:cNvContentPartPr/>
                <p14:nvPr/>
              </p14:nvContentPartPr>
              <p14:xfrm>
                <a:off x="6465860" y="5803480"/>
                <a:ext cx="138240" cy="1231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F99EC1E-B855-4EBB-92DB-F14AB9A3EB1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456860" y="5794480"/>
                  <a:ext cx="155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B280B5F-019B-4E5E-9C2D-F1A18B19ED66}"/>
                    </a:ext>
                  </a:extLst>
                </p14:cNvPr>
                <p14:cNvContentPartPr/>
                <p14:nvPr/>
              </p14:nvContentPartPr>
              <p14:xfrm>
                <a:off x="6123500" y="5841280"/>
                <a:ext cx="493200" cy="2275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B280B5F-019B-4E5E-9C2D-F1A18B19ED6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114500" y="5832640"/>
                  <a:ext cx="510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ABB3A02-2EB9-4170-A618-74181CB6AAE8}"/>
                    </a:ext>
                  </a:extLst>
                </p14:cNvPr>
                <p14:cNvContentPartPr/>
                <p14:nvPr/>
              </p14:nvContentPartPr>
              <p14:xfrm>
                <a:off x="5929820" y="5956120"/>
                <a:ext cx="485640" cy="2271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ABB3A02-2EB9-4170-A618-74181CB6AAE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21180" y="5947120"/>
                  <a:ext cx="503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9A16A37-D50B-4364-8D2C-9FFD9D4AE182}"/>
                    </a:ext>
                  </a:extLst>
                </p14:cNvPr>
                <p14:cNvContentPartPr/>
                <p14:nvPr/>
              </p14:nvContentPartPr>
              <p14:xfrm>
                <a:off x="5947460" y="6108400"/>
                <a:ext cx="237600" cy="730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9A16A37-D50B-4364-8D2C-9FFD9D4AE18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938460" y="6099400"/>
                  <a:ext cx="255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D5F3733-0124-4054-A8D1-1A118ED2B975}"/>
                    </a:ext>
                  </a:extLst>
                </p14:cNvPr>
                <p14:cNvContentPartPr/>
                <p14:nvPr/>
              </p14:nvContentPartPr>
              <p14:xfrm>
                <a:off x="1543940" y="5092120"/>
                <a:ext cx="145440" cy="331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D5F3733-0124-4054-A8D1-1A118ED2B97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534940" y="5083120"/>
                  <a:ext cx="163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7931C20-5C4A-4558-8957-D042B3568B39}"/>
                    </a:ext>
                  </a:extLst>
                </p14:cNvPr>
                <p14:cNvContentPartPr/>
                <p14:nvPr/>
              </p14:nvContentPartPr>
              <p14:xfrm>
                <a:off x="1542860" y="5092120"/>
                <a:ext cx="120600" cy="331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7931C20-5C4A-4558-8957-D042B3568B3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34220" y="5083120"/>
                  <a:ext cx="138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F0D0DD4-265E-4CB3-B820-32FBA261C11D}"/>
                    </a:ext>
                  </a:extLst>
                </p14:cNvPr>
                <p14:cNvContentPartPr/>
                <p14:nvPr/>
              </p14:nvContentPartPr>
              <p14:xfrm>
                <a:off x="1479860" y="5092120"/>
                <a:ext cx="209160" cy="716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F0D0DD4-265E-4CB3-B820-32FBA261C11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471220" y="5083120"/>
                  <a:ext cx="226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B4CE3C2-6990-4702-93E3-323CD0E12361}"/>
                    </a:ext>
                  </a:extLst>
                </p14:cNvPr>
                <p14:cNvContentPartPr/>
                <p14:nvPr/>
              </p14:nvContentPartPr>
              <p14:xfrm>
                <a:off x="1329380" y="5092120"/>
                <a:ext cx="308880" cy="1137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B4CE3C2-6990-4702-93E3-323CD0E1236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320380" y="5083120"/>
                  <a:ext cx="326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1F115D7-CABC-4FDE-B8AB-9AB6884E922B}"/>
                    </a:ext>
                  </a:extLst>
                </p14:cNvPr>
                <p14:cNvContentPartPr/>
                <p14:nvPr/>
              </p14:nvContentPartPr>
              <p14:xfrm>
                <a:off x="1217420" y="5142880"/>
                <a:ext cx="344520" cy="892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1F115D7-CABC-4FDE-B8AB-9AB6884E922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208420" y="5134240"/>
                  <a:ext cx="362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0BB41074-4691-430E-94CB-E7864FA1008B}"/>
                    </a:ext>
                  </a:extLst>
                </p14:cNvPr>
                <p14:cNvContentPartPr/>
                <p14:nvPr/>
              </p14:nvContentPartPr>
              <p14:xfrm>
                <a:off x="1132100" y="5155840"/>
                <a:ext cx="264960" cy="950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0BB41074-4691-430E-94CB-E7864FA1008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23100" y="5147200"/>
                  <a:ext cx="282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5FCB1AC-4366-4ED6-93F7-48C10E52EA63}"/>
                    </a:ext>
                  </a:extLst>
                </p14:cNvPr>
                <p14:cNvContentPartPr/>
                <p14:nvPr/>
              </p14:nvContentPartPr>
              <p14:xfrm>
                <a:off x="1121300" y="5155840"/>
                <a:ext cx="237600" cy="1018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5FCB1AC-4366-4ED6-93F7-48C10E52EA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12300" y="5147200"/>
                  <a:ext cx="255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FA933A81-5E28-49F2-A1DE-38F0D215F2D4}"/>
                    </a:ext>
                  </a:extLst>
                </p14:cNvPr>
                <p14:cNvContentPartPr/>
                <p14:nvPr/>
              </p14:nvContentPartPr>
              <p14:xfrm>
                <a:off x="1056500" y="5194000"/>
                <a:ext cx="239040" cy="990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FA933A81-5E28-49F2-A1DE-38F0D215F2D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7860" y="5185000"/>
                  <a:ext cx="256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38AE4E3-CC2A-4958-944A-405D0878389D}"/>
                    </a:ext>
                  </a:extLst>
                </p14:cNvPr>
                <p14:cNvContentPartPr/>
                <p14:nvPr/>
              </p14:nvContentPartPr>
              <p14:xfrm>
                <a:off x="885500" y="5219200"/>
                <a:ext cx="359280" cy="1328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38AE4E3-CC2A-4958-944A-405D0878389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76500" y="5210560"/>
                  <a:ext cx="376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AAD0CF6-5D24-4A4B-BC79-DB940F749F63}"/>
                    </a:ext>
                  </a:extLst>
                </p14:cNvPr>
                <p14:cNvContentPartPr/>
                <p14:nvPr/>
              </p14:nvContentPartPr>
              <p14:xfrm>
                <a:off x="928340" y="5206960"/>
                <a:ext cx="265320" cy="1159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AAD0CF6-5D24-4A4B-BC79-DB940F749F6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19340" y="5197960"/>
                  <a:ext cx="282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7D37BF5-7A6A-4B04-94DD-E3E887E8B0D3}"/>
                    </a:ext>
                  </a:extLst>
                </p14:cNvPr>
                <p14:cNvContentPartPr/>
                <p14:nvPr/>
              </p14:nvContentPartPr>
              <p14:xfrm>
                <a:off x="542780" y="5194000"/>
                <a:ext cx="638280" cy="2736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7D37BF5-7A6A-4B04-94DD-E3E887E8B0D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34140" y="5185000"/>
                  <a:ext cx="655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42C1D3F-7EA4-43BD-BFDE-8E1F4830682C}"/>
                    </a:ext>
                  </a:extLst>
                </p14:cNvPr>
                <p14:cNvContentPartPr/>
                <p14:nvPr/>
              </p14:nvContentPartPr>
              <p14:xfrm>
                <a:off x="696500" y="5270320"/>
                <a:ext cx="408240" cy="1461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42C1D3F-7EA4-43BD-BFDE-8E1F4830682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87860" y="5261320"/>
                  <a:ext cx="425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E1B91C8C-38BE-48D0-9845-C130CF251D4E}"/>
                    </a:ext>
                  </a:extLst>
                </p14:cNvPr>
                <p14:cNvContentPartPr/>
                <p14:nvPr/>
              </p14:nvContentPartPr>
              <p14:xfrm>
                <a:off x="501380" y="5371840"/>
                <a:ext cx="273240" cy="1249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E1B91C8C-38BE-48D0-9845-C130CF251D4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2740" y="5363200"/>
                  <a:ext cx="290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CD42783-6D30-4DD5-90CD-395C53D3F164}"/>
                    </a:ext>
                  </a:extLst>
                </p14:cNvPr>
                <p14:cNvContentPartPr/>
                <p14:nvPr/>
              </p14:nvContentPartPr>
              <p14:xfrm>
                <a:off x="301220" y="5358880"/>
                <a:ext cx="460440" cy="1868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CD42783-6D30-4DD5-90CD-395C53D3F16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2580" y="5350240"/>
                  <a:ext cx="478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3379477-4DB3-4221-B404-EE52C22547E9}"/>
                    </a:ext>
                  </a:extLst>
                </p14:cNvPr>
                <p14:cNvContentPartPr/>
                <p14:nvPr/>
              </p14:nvContentPartPr>
              <p14:xfrm>
                <a:off x="243980" y="5435200"/>
                <a:ext cx="302400" cy="1328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3379477-4DB3-4221-B404-EE52C22547E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34980" y="5426560"/>
                  <a:ext cx="320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8946A4A-D71D-4350-A535-D7DB9C314987}"/>
                    </a:ext>
                  </a:extLst>
                </p14:cNvPr>
                <p14:cNvContentPartPr/>
                <p14:nvPr/>
              </p14:nvContentPartPr>
              <p14:xfrm>
                <a:off x="167300" y="5511520"/>
                <a:ext cx="188640" cy="1249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8946A4A-D71D-4350-A535-D7DB9C31498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58300" y="5502880"/>
                  <a:ext cx="206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2A34A7F-16CD-4277-AB22-E9842ED1F8A7}"/>
                    </a:ext>
                  </a:extLst>
                </p14:cNvPr>
                <p14:cNvContentPartPr/>
                <p14:nvPr/>
              </p14:nvContentPartPr>
              <p14:xfrm>
                <a:off x="65060" y="5549680"/>
                <a:ext cx="226800" cy="1429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2A34A7F-16CD-4277-AB22-E9842ED1F8A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6060" y="5540680"/>
                  <a:ext cx="244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CBF0472-FA3F-4C28-8B15-93A00FECE968}"/>
                    </a:ext>
                  </a:extLst>
                </p14:cNvPr>
                <p14:cNvContentPartPr/>
                <p14:nvPr/>
              </p14:nvContentPartPr>
              <p14:xfrm>
                <a:off x="43100" y="5613040"/>
                <a:ext cx="159840" cy="1382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CBF0472-FA3F-4C28-8B15-93A00FECE96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4460" y="5604040"/>
                  <a:ext cx="177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097359D-2644-49A7-A7E0-7D01F8B25C85}"/>
                    </a:ext>
                  </a:extLst>
                </p14:cNvPr>
                <p14:cNvContentPartPr/>
                <p14:nvPr/>
              </p14:nvContentPartPr>
              <p14:xfrm>
                <a:off x="62900" y="5730040"/>
                <a:ext cx="5400" cy="230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097359D-2644-49A7-A7E0-7D01F8B25C8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4260" y="5721040"/>
                  <a:ext cx="23040" cy="40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204934AB-F867-4CC1-92FF-AEC0F73D544F}"/>
              </a:ext>
            </a:extLst>
          </p:cNvPr>
          <p:cNvCxnSpPr/>
          <p:nvPr/>
        </p:nvCxnSpPr>
        <p:spPr>
          <a:xfrm>
            <a:off x="0" y="5803480"/>
            <a:ext cx="66167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70C5453-0B33-4E15-9807-81F2DD740A83}"/>
              </a:ext>
            </a:extLst>
          </p:cNvPr>
          <p:cNvCxnSpPr>
            <a:cxnSpLocks/>
          </p:cNvCxnSpPr>
          <p:nvPr/>
        </p:nvCxnSpPr>
        <p:spPr>
          <a:xfrm rot="5400000">
            <a:off x="-3284190" y="2478520"/>
            <a:ext cx="66167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7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57E7EA-3B99-4D12-9CCC-D6F2E3E4E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5261441"/>
            <a:ext cx="7163263" cy="2016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DDD2E4-7509-4B2C-B392-60FD1DE6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88779" y="1663701"/>
            <a:ext cx="8682319" cy="3553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945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Imon Chakraborty</dc:creator>
  <cp:lastModifiedBy>Imon Chakraborty</cp:lastModifiedBy>
  <cp:revision>11</cp:revision>
  <dcterms:created xsi:type="dcterms:W3CDTF">2022-01-19T23:48:00Z</dcterms:created>
  <dcterms:modified xsi:type="dcterms:W3CDTF">2022-01-20T04:44:17Z</dcterms:modified>
</cp:coreProperties>
</file>