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E68C-2B28-4989-BFE7-F1EAB06465EF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166F-198D-4DA2-A487-57D701BA6F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Token generate and authentication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142852"/>
            <a:ext cx="7615262" cy="4397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Generate the API Token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7472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API Without Token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9950"/>
            <a:ext cx="9144000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API With Token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0900"/>
            <a:ext cx="9144000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Token generate and authentication</vt:lpstr>
      <vt:lpstr>Generate the API Token</vt:lpstr>
      <vt:lpstr>API Without Token</vt:lpstr>
      <vt:lpstr>API With Token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Rajan Singh Rawat</dc:creator>
  <cp:lastModifiedBy>Rajan Singh Rawat</cp:lastModifiedBy>
  <cp:revision>6</cp:revision>
  <dcterms:created xsi:type="dcterms:W3CDTF">2021-08-29T07:55:32Z</dcterms:created>
  <dcterms:modified xsi:type="dcterms:W3CDTF">2021-08-29T08:53:19Z</dcterms:modified>
</cp:coreProperties>
</file>