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4" r:id="rId10"/>
    <p:sldId id="275" r:id="rId11"/>
    <p:sldId id="276" r:id="rId12"/>
    <p:sldId id="277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81EBC-42DA-46EE-B429-C877553B94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1A94E-C31C-4EF9-B060-36F3FEBA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8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186B-96D1-49D8-B533-9D4E4B784F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1E-80DC-4F60-AC19-0DD3706E93D4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0BC-EDB7-4AFB-913E-D2D4A9D7C366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BB2-3BC1-43B7-9B93-0BA0BC931E7D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06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4D8-65FB-44FD-B49F-8029BAE50F9D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F80-48F0-4287-B1E0-2D719DC0A268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869-10D2-477B-9DE9-C37158F4ED03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40C-A41F-4119-9459-0C0F6AFE5821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5EF7-116A-4797-BF99-F9918BEC0B6B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F25-748E-4CDB-877B-7EB5DA773669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19E-5B2F-440E-ACCD-4E2EB0A9C77E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483A-2419-4C44-82AC-9A5295EA3307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5AC7-2E94-4324-A567-FC359B46506E}" type="datetime1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52C1-D393-4861-8E45-6203E30B8942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6EA2-B0D0-4913-85AA-8F95A3097A6E}" type="datetime1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B541-A11E-4D45-929A-AFAD783349B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0B50-97A5-4A76-9285-FA5C263B6333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552D-03B7-4373-A19D-90CF88B00834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3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 Model for</a:t>
            </a:r>
          </a:p>
          <a:p>
            <a:r>
              <a:rPr lang="en-US" dirty="0"/>
              <a:t> Housing Price Prediction</a:t>
            </a:r>
          </a:p>
          <a:p>
            <a:endParaRPr lang="en-US" dirty="0"/>
          </a:p>
          <a:p>
            <a:r>
              <a:rPr lang="en-US" dirty="0"/>
              <a:t>By: </a:t>
            </a:r>
          </a:p>
          <a:p>
            <a:r>
              <a:rPr lang="en-US" dirty="0"/>
              <a:t>Rajan Gyawali</a:t>
            </a:r>
          </a:p>
        </p:txBody>
      </p:sp>
    </p:spTree>
    <p:extLst>
      <p:ext uri="{BB962C8B-B14F-4D97-AF65-F5344CB8AC3E}">
        <p14:creationId xmlns:p14="http://schemas.microsoft.com/office/powerpoint/2010/main" val="13231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961584"/>
            <a:ext cx="1003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Scatter Plot to show relationship between price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squarefeet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07E8F-CD3D-4606-8349-AFC4D6A7BE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4927" y="1378514"/>
            <a:ext cx="8087557" cy="45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1292921"/>
            <a:ext cx="10031767" cy="469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overall dataset, 80% is converted to training set and rest 20% is converted to test set.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these training samples, the machine learning model for linear regression is modeled and fitted with the scikit learn library.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fitted model is tested with the test dataset and a regression score is calculated.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9B160-729D-4691-BCA3-A6B9525F8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10789"/>
              </p:ext>
            </p:extLst>
          </p:nvPr>
        </p:nvGraphicFramePr>
        <p:xfrm>
          <a:off x="3302493" y="1482417"/>
          <a:ext cx="5921406" cy="5271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6696">
                  <a:extLst>
                    <a:ext uri="{9D8B030D-6E8A-4147-A177-3AD203B41FA5}">
                      <a16:colId xmlns:a16="http://schemas.microsoft.com/office/drawing/2014/main" val="3338495847"/>
                    </a:ext>
                  </a:extLst>
                </a:gridCol>
                <a:gridCol w="2654710">
                  <a:extLst>
                    <a:ext uri="{9D8B030D-6E8A-4147-A177-3AD203B41FA5}">
                      <a16:colId xmlns:a16="http://schemas.microsoft.com/office/drawing/2014/main" val="2830861595"/>
                    </a:ext>
                  </a:extLst>
                </a:gridCol>
              </a:tblGrid>
              <a:tr h="50869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Predicted Price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Actual Price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b"/>
                </a:tc>
                <a:extLst>
                  <a:ext uri="{0D108BD9-81ED-4DB2-BD59-A6C34878D82A}">
                    <a16:rowId xmlns:a16="http://schemas.microsoft.com/office/drawing/2014/main" val="1829411776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666735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735000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91223142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1455081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1150000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69365466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337335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350500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553046131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1183792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860000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751928925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191910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122000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94974889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750749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725000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4120830470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644535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417000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85421250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551787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594950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871550679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511011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471000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45823373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820174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634950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11779077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518060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3976699178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770764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768000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3382325598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486381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323000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11502665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418779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24097700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609564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625000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60229813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609511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710000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47862786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455584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3991689329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1015401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665000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4654912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1609385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1600000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84504796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1109880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875000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18639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12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439922" cy="1274608"/>
          </a:xfrm>
        </p:spPr>
        <p:txBody>
          <a:bodyPr>
            <a:normAutofit/>
          </a:bodyPr>
          <a:lstStyle/>
          <a:p>
            <a:r>
              <a:rPr lang="en-US" b="1" dirty="0"/>
              <a:t>Discussion &amp;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Housing price prediction is done with Linear Regression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Linear Regression Model Can be used for predicting continuous target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With increase in number of training samples, accuracy of the model can be increased.</a:t>
            </a:r>
          </a:p>
        </p:txBody>
      </p:sp>
    </p:spTree>
    <p:extLst>
      <p:ext uri="{BB962C8B-B14F-4D97-AF65-F5344CB8AC3E}">
        <p14:creationId xmlns:p14="http://schemas.microsoft.com/office/powerpoint/2010/main" val="295647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955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dirty="0"/>
              <a:t>Presentation outline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Introduction/Business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Collection/Preprocessing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80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25" y="103905"/>
            <a:ext cx="11526175" cy="12746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Introduction/Business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788" y="1793289"/>
            <a:ext cx="9709212" cy="49608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 Model for prediction of Housing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 Model is used for predicting the continuous target value that is dependent upon number of independent variables.</a:t>
            </a:r>
          </a:p>
          <a:p>
            <a:pPr algn="l"/>
            <a:r>
              <a:rPr lang="en-US" b="1" dirty="0"/>
              <a:t>Business Problem: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more price one can sell his/her house with additional bedroom/bathroom?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price of house differ with increase in square feet?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impact of number of years built for the pricing of houses?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8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46" y="103905"/>
            <a:ext cx="11375254" cy="12746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COLLECTION/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consists of attributes like: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Bedrooms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Bathrooms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Living Room Area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Floors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Waterfront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 of the House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 built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 renovated,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2112886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basic linear regression model can be formulated as: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y =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…	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attributes used for linear regression model are: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AB47F-1B54-4ECF-AC66-ADABE8F5621F}"/>
              </a:ext>
            </a:extLst>
          </p:cNvPr>
          <p:cNvSpPr txBox="1"/>
          <p:nvPr/>
        </p:nvSpPr>
        <p:spPr>
          <a:xfrm>
            <a:off x="1524000" y="3817398"/>
            <a:ext cx="4290874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Bedrooms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Bathrooms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sqft_lot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floors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E2F96-4A3C-4D08-8FD7-F56EDB7C355F}"/>
              </a:ext>
            </a:extLst>
          </p:cNvPr>
          <p:cNvSpPr txBox="1"/>
          <p:nvPr/>
        </p:nvSpPr>
        <p:spPr>
          <a:xfrm>
            <a:off x="4891596" y="3817398"/>
            <a:ext cx="41369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waterfront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sqft_above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sqft_basement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number_of_days_built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4" name="Picture 1">
            <a:extLst>
              <a:ext uri="{FF2B5EF4-FFF2-40B4-BE49-F238E27FC236}">
                <a16:creationId xmlns:a16="http://schemas.microsoft.com/office/drawing/2014/main" id="{7185D4D6-6925-4F7E-A6E0-EBC5728D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48" y="1411922"/>
            <a:ext cx="8085661" cy="412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266" y="629108"/>
            <a:ext cx="709384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Plot of Number of Bedrooms Vs Count of Houses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2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266" y="629108"/>
            <a:ext cx="709384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Plot of Number of Bathrooms Vs Count of Houses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05346-5A27-4C50-AF99-37AD302553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7887" y="1378513"/>
            <a:ext cx="7614081" cy="41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961584"/>
            <a:ext cx="1003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Scatter Plot to show relationship between price and number of bedrooms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C6756-3DE1-48C5-BAB1-B0AA8891BF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6555" y="1482418"/>
            <a:ext cx="8726750" cy="44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961584"/>
            <a:ext cx="1003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Scatter Plot to show relationship between price and number of bathrooms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5430-2C16-4291-8AF1-506C9E518B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0641" y="1482419"/>
            <a:ext cx="8460419" cy="44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5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</TotalTime>
  <Words>429</Words>
  <Application>Microsoft Office PowerPoint</Application>
  <PresentationFormat>Widescreen</PresentationFormat>
  <Paragraphs>218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Times New Roman</vt:lpstr>
      <vt:lpstr>Damask</vt:lpstr>
      <vt:lpstr>Data Science Capstone</vt:lpstr>
      <vt:lpstr>Presentation outline</vt:lpstr>
      <vt:lpstr>Introduction/Business Problem</vt:lpstr>
      <vt:lpstr>Data COLLECTION/ PREPROCESSING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Discussion &amp; CONCLUSION</vt:lpstr>
      <vt:lpstr>Data Science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Rajan Gynwali</dc:creator>
  <cp:lastModifiedBy>lenovo</cp:lastModifiedBy>
  <cp:revision>18</cp:revision>
  <dcterms:created xsi:type="dcterms:W3CDTF">2020-08-28T15:48:57Z</dcterms:created>
  <dcterms:modified xsi:type="dcterms:W3CDTF">2020-08-28T16:13:37Z</dcterms:modified>
</cp:coreProperties>
</file>