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0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8" d="100"/>
          <a:sy n="78" d="100"/>
        </p:scale>
        <p:origin x="-924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23C8C-0316-4A6F-B5C8-CDE027365F0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B632F-48A1-4347-B790-F10965CAAD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B632F-48A1-4347-B790-F10965CAAD6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89F-A939-47D5-BF5D-95D0E0CD375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BA19-EF1C-4259-94F0-1F018CC00A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89F-A939-47D5-BF5D-95D0E0CD375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BA19-EF1C-4259-94F0-1F018CC00A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89F-A939-47D5-BF5D-95D0E0CD375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BA19-EF1C-4259-94F0-1F018CC00A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89F-A939-47D5-BF5D-95D0E0CD375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BA19-EF1C-4259-94F0-1F018CC00A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89F-A939-47D5-BF5D-95D0E0CD375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BA19-EF1C-4259-94F0-1F018CC00A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89F-A939-47D5-BF5D-95D0E0CD375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BA19-EF1C-4259-94F0-1F018CC00A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89F-A939-47D5-BF5D-95D0E0CD375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BA19-EF1C-4259-94F0-1F018CC00A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89F-A939-47D5-BF5D-95D0E0CD375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BA19-EF1C-4259-94F0-1F018CC00A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89F-A939-47D5-BF5D-95D0E0CD375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BA19-EF1C-4259-94F0-1F018CC00A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89F-A939-47D5-BF5D-95D0E0CD375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BA19-EF1C-4259-94F0-1F018CC00A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89F-A939-47D5-BF5D-95D0E0CD375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BA19-EF1C-4259-94F0-1F018CC00A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889F-A939-47D5-BF5D-95D0E0CD375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BA19-EF1C-4259-94F0-1F018CC00A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76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ngsana New" pitchFamily="18" charset="-34"/>
                <a:cs typeface="Angsana New" pitchFamily="18" charset="-34"/>
              </a:rPr>
              <a:t/>
            </a:r>
            <a:br>
              <a:rPr lang="en-US" dirty="0" smtClean="0">
                <a:solidFill>
                  <a:srgbClr val="00B050"/>
                </a:solidFill>
                <a:latin typeface="Angsana New" pitchFamily="18" charset="-34"/>
                <a:cs typeface="Angsana New" pitchFamily="18" charset="-34"/>
              </a:rPr>
            </a:br>
            <a:r>
              <a:rPr lang="en-US" dirty="0" smtClean="0">
                <a:solidFill>
                  <a:srgbClr val="00B050"/>
                </a:solidFill>
                <a:latin typeface="Angsana New" pitchFamily="18" charset="-34"/>
                <a:cs typeface="Angsana New" pitchFamily="18" charset="-34"/>
              </a:rPr>
              <a:t>                 </a:t>
            </a:r>
            <a:endParaRPr lang="en-US" dirty="0">
              <a:solidFill>
                <a:srgbClr val="00B05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5710" y="4267200"/>
            <a:ext cx="992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ngsana New" pitchFamily="18" charset="-34"/>
                <a:cs typeface="Angsana New" pitchFamily="18" charset="-34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5400" y="6400800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cs typeface="Angsana New" pitchFamily="18" charset="-34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cs typeface="Angsana New" pitchFamily="18" charset="-34"/>
              </a:rPr>
              <a:t>Shop N</a:t>
            </a:r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12" name="Picture 11" descr="BG-00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4573429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943600" y="6400800"/>
            <a:ext cx="3200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2060"/>
                </a:solidFill>
                <a:cs typeface="Angsana New" pitchFamily="18" charset="-34"/>
              </a:rPr>
              <a:t>Shop Now @ Zinnga.com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G-007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389" y="1600200"/>
            <a:ext cx="3863221" cy="4525963"/>
          </a:xfrm>
        </p:spPr>
      </p:pic>
      <p:sp>
        <p:nvSpPr>
          <p:cNvPr id="7" name="Rectangle 6"/>
          <p:cNvSpPr/>
          <p:nvPr/>
        </p:nvSpPr>
        <p:spPr>
          <a:xfrm>
            <a:off x="4495800" y="6019800"/>
            <a:ext cx="3581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2060"/>
                </a:solidFill>
                <a:cs typeface="Angsana New" pitchFamily="18" charset="-34"/>
              </a:rPr>
              <a:t>Shop Now @ Zinnga.com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G-001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6600" y="2346801"/>
            <a:ext cx="2590800" cy="3032760"/>
          </a:xfrm>
        </p:spPr>
      </p:pic>
      <p:sp>
        <p:nvSpPr>
          <p:cNvPr id="6" name="Rectangle 5"/>
          <p:cNvSpPr/>
          <p:nvPr/>
        </p:nvSpPr>
        <p:spPr>
          <a:xfrm>
            <a:off x="4620768" y="5462016"/>
            <a:ext cx="40898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2060"/>
                </a:solidFill>
                <a:cs typeface="Angsana New" pitchFamily="18" charset="-34"/>
              </a:rPr>
              <a:t>Shop Now @ Zinnga.com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W-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5703" y="1600200"/>
            <a:ext cx="3012594" cy="4525963"/>
          </a:xfrm>
        </p:spPr>
      </p:pic>
      <p:sp>
        <p:nvSpPr>
          <p:cNvPr id="8" name="Rectangle 7"/>
          <p:cNvSpPr/>
          <p:nvPr/>
        </p:nvSpPr>
        <p:spPr>
          <a:xfrm>
            <a:off x="4419600" y="6095999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2060"/>
                </a:solidFill>
                <a:cs typeface="Angsana New" pitchFamily="18" charset="-34"/>
              </a:rPr>
              <a:t>Shop Now @ Zinnga.com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T-00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4288" y="1600200"/>
            <a:ext cx="3015423" cy="4525963"/>
          </a:xfrm>
        </p:spPr>
      </p:pic>
      <p:sp>
        <p:nvSpPr>
          <p:cNvPr id="6" name="Rectangle 5"/>
          <p:cNvSpPr/>
          <p:nvPr/>
        </p:nvSpPr>
        <p:spPr>
          <a:xfrm>
            <a:off x="4648200" y="6172199"/>
            <a:ext cx="4403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2060"/>
                </a:solidFill>
                <a:cs typeface="Angsana New" pitchFamily="18" charset="-34"/>
              </a:rPr>
              <a:t>Shop Now @ Zinnga.com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G-0013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15780" y="1600200"/>
            <a:ext cx="3312439" cy="4525963"/>
          </a:xfrm>
        </p:spPr>
      </p:pic>
      <p:sp>
        <p:nvSpPr>
          <p:cNvPr id="6" name="Rectangle 5"/>
          <p:cNvSpPr/>
          <p:nvPr/>
        </p:nvSpPr>
        <p:spPr>
          <a:xfrm>
            <a:off x="4419600" y="6248400"/>
            <a:ext cx="4778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2060"/>
                </a:solidFill>
                <a:cs typeface="Angsana New" pitchFamily="18" charset="-34"/>
              </a:rPr>
              <a:t>Shop Now @ Zinnga.com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G-008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329" y="1600200"/>
            <a:ext cx="3865341" cy="4525963"/>
          </a:xfrm>
        </p:spPr>
      </p:pic>
      <p:sp>
        <p:nvSpPr>
          <p:cNvPr id="7" name="Rectangle 6"/>
          <p:cNvSpPr/>
          <p:nvPr/>
        </p:nvSpPr>
        <p:spPr>
          <a:xfrm>
            <a:off x="4800600" y="5943599"/>
            <a:ext cx="4519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2060"/>
                </a:solidFill>
                <a:cs typeface="Angsana New" pitchFamily="18" charset="-34"/>
              </a:rPr>
              <a:t>Shop Now @ Zinnga.com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BG-004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2874" y="1600200"/>
            <a:ext cx="3018252" cy="4525963"/>
          </a:xfrm>
        </p:spPr>
      </p:pic>
      <p:sp>
        <p:nvSpPr>
          <p:cNvPr id="8" name="Rectangle 7"/>
          <p:cNvSpPr/>
          <p:nvPr/>
        </p:nvSpPr>
        <p:spPr>
          <a:xfrm>
            <a:off x="5029200" y="6096000"/>
            <a:ext cx="4022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2060"/>
                </a:solidFill>
                <a:cs typeface="Angsana New" pitchFamily="18" charset="-34"/>
              </a:rPr>
              <a:t>Shop Now @ Zinnga.com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G-001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799" y="1600200"/>
            <a:ext cx="3866401" cy="4525963"/>
          </a:xfrm>
        </p:spPr>
      </p:pic>
      <p:sp>
        <p:nvSpPr>
          <p:cNvPr id="5" name="Rectangle 4"/>
          <p:cNvSpPr/>
          <p:nvPr/>
        </p:nvSpPr>
        <p:spPr>
          <a:xfrm>
            <a:off x="328421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6172200"/>
            <a:ext cx="415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2060"/>
                </a:solidFill>
                <a:cs typeface="Angsana New" pitchFamily="18" charset="-34"/>
              </a:rPr>
              <a:t>Shop Now @ Zinnga.com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9200" y="6096000"/>
            <a:ext cx="312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cs typeface="Angsana New" pitchFamily="18" charset="-34"/>
              </a:rPr>
              <a:t>Shop Now @ Zinnga.com</a:t>
            </a:r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7" name="Content Placeholder 6" descr="BG-0048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62874" y="1600200"/>
            <a:ext cx="3018252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G-00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93296" y="1600200"/>
            <a:ext cx="3557407" cy="4525963"/>
          </a:xfrm>
        </p:spPr>
      </p:pic>
      <p:sp>
        <p:nvSpPr>
          <p:cNvPr id="9" name="Rectangle 8"/>
          <p:cNvSpPr/>
          <p:nvPr/>
        </p:nvSpPr>
        <p:spPr>
          <a:xfrm>
            <a:off x="4572000" y="6096000"/>
            <a:ext cx="365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2060"/>
                </a:solidFill>
                <a:cs typeface="Angsana New" pitchFamily="18" charset="-34"/>
              </a:rPr>
              <a:t>Shop Now @ Zinnga.com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G-001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345" y="1600200"/>
            <a:ext cx="3017309" cy="4525963"/>
          </a:xfrm>
        </p:spPr>
      </p:pic>
      <p:sp>
        <p:nvSpPr>
          <p:cNvPr id="6" name="Rectangle 5"/>
          <p:cNvSpPr/>
          <p:nvPr/>
        </p:nvSpPr>
        <p:spPr>
          <a:xfrm>
            <a:off x="4648200" y="6172200"/>
            <a:ext cx="3657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002060"/>
                </a:solidFill>
                <a:cs typeface="Angsana New" pitchFamily="18" charset="-34"/>
              </a:rPr>
              <a:t>Shop Now @ Zinnga.com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L-0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4288" y="1600200"/>
            <a:ext cx="3015423" cy="4525963"/>
          </a:xfrm>
        </p:spPr>
      </p:pic>
      <p:sp>
        <p:nvSpPr>
          <p:cNvPr id="6" name="Rectangle 5"/>
          <p:cNvSpPr/>
          <p:nvPr/>
        </p:nvSpPr>
        <p:spPr>
          <a:xfrm>
            <a:off x="5029200" y="6096000"/>
            <a:ext cx="3200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2060"/>
                </a:solidFill>
                <a:cs typeface="Angsana New" pitchFamily="18" charset="-34"/>
              </a:rPr>
              <a:t>Shop Now @ Zinnga.com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G-003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2874" y="1600200"/>
            <a:ext cx="3018252" cy="4525963"/>
          </a:xfrm>
        </p:spPr>
      </p:pic>
      <p:sp>
        <p:nvSpPr>
          <p:cNvPr id="8" name="Rectangle 7"/>
          <p:cNvSpPr/>
          <p:nvPr/>
        </p:nvSpPr>
        <p:spPr>
          <a:xfrm>
            <a:off x="5105400" y="6019799"/>
            <a:ext cx="358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2060"/>
                </a:solidFill>
                <a:cs typeface="Angsana New" pitchFamily="18" charset="-34"/>
              </a:rPr>
              <a:t>Shop Now @ Zinnga.com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G-005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2874" y="1600200"/>
            <a:ext cx="3018252" cy="4525963"/>
          </a:xfrm>
        </p:spPr>
      </p:pic>
      <p:sp>
        <p:nvSpPr>
          <p:cNvPr id="6" name="Rectangle 5"/>
          <p:cNvSpPr/>
          <p:nvPr/>
        </p:nvSpPr>
        <p:spPr>
          <a:xfrm>
            <a:off x="4648200" y="5961887"/>
            <a:ext cx="3952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2060"/>
                </a:solidFill>
                <a:cs typeface="Angsana New" pitchFamily="18" charset="-34"/>
              </a:rPr>
              <a:t>Shop Now @ Zinnga.com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65</Words>
  <Application>Microsoft Office PowerPoint</Application>
  <PresentationFormat>On-screen Show (4:3)</PresentationFormat>
  <Paragraphs>19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               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Price Sarees Online-Zinnga</dc:title>
  <dc:creator>abcde</dc:creator>
  <cp:lastModifiedBy>abcde</cp:lastModifiedBy>
  <cp:revision>14</cp:revision>
  <dcterms:created xsi:type="dcterms:W3CDTF">2017-01-25T07:57:48Z</dcterms:created>
  <dcterms:modified xsi:type="dcterms:W3CDTF">2017-01-25T10:00:24Z</dcterms:modified>
</cp:coreProperties>
</file>