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EEAB-76E8-4EBF-9110-C6463CF1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44962-7E1E-4C28-9D4C-C0E01BD48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6E881-DEE4-438F-B7DD-8C6AAFB3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ABF5-74E5-4D52-952F-1484BE47411D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A01E3-7443-4B99-9C1D-35CFEB4D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E94B2-81EF-48B1-9BD6-F5EA1A60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0266-2E5E-4492-A2F0-274DDD974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03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40F5-A250-4930-8E6D-26398B0C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D1FE0-6F9C-48DB-8029-285DD25E2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988A4-B6B3-454D-82B7-7C862BC7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ABF5-74E5-4D52-952F-1484BE47411D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B4E00-F3B4-4D33-B6B1-0BB873D2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93980-CB87-4983-8A3A-75E6EF38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0266-2E5E-4492-A2F0-274DDD974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58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32DEE-E5B3-4B41-9649-8FB105626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1A5FC-9ACC-49DC-8B78-FF8C72E3A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49AA5-ECF3-4D9C-8F66-0A098822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ABF5-74E5-4D52-952F-1484BE47411D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A64A5-4F06-46C8-AEC4-1A69F9C3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EE43-9EA0-4072-A98D-295900A1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0266-2E5E-4492-A2F0-274DDD974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16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629-2633-4D71-880C-A6B9B576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48D3B-982C-442C-8D83-493009E27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75174-1B22-4A74-9977-66450E94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ABF5-74E5-4D52-952F-1484BE47411D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A4B0B-CE95-435F-BEB1-3D71045B9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11A40-318F-486B-85BE-58FB58C0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0266-2E5E-4492-A2F0-274DDD974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40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9244-D12D-48FE-92C9-E8445556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3522F-0DDD-482F-AEE2-C85FE233C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DE2A8-5DFC-494D-9A9B-6E7EBDA8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ABF5-74E5-4D52-952F-1484BE47411D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74733-3034-40C4-A4B1-05A19781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C06F7-3220-45D3-B819-9D0358F7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0266-2E5E-4492-A2F0-274DDD974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13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A9BA-0091-4614-91A4-C8BCAA74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F2A2-A36E-4F47-9E2F-851BCD580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07FB6-EB30-4FA3-BA2E-A3594E9A2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371B9-7534-4111-8771-BCD55586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ABF5-74E5-4D52-952F-1484BE47411D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87963-45E6-4EB6-9252-AF1BE2FA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A9D23-6B30-4A9E-BF5F-F85729BB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0266-2E5E-4492-A2F0-274DDD974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66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0516-3057-46B4-ABCE-D822F256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47E64-8C58-4C6D-B159-21CC5BED4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24649-5E00-4771-9A8B-E51D66D8A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CD104-36D6-4B08-9C5A-D69D82173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C8145-70C8-42B0-A3E8-D171F3F99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381DE-BE5A-4D32-A682-EFC538D6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ABF5-74E5-4D52-952F-1484BE47411D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45192-534B-4195-9BE8-21B3C26F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F1A0D-754D-48CC-BBB1-6E2F699C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0266-2E5E-4492-A2F0-274DDD974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04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3703-A2EF-45E5-A5C3-D8B0015F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D30F7-C9E2-47B4-B5A4-913B4AB2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ABF5-74E5-4D52-952F-1484BE47411D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1E687-1A47-4CC3-A8C1-1E275DCD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6FA1F-E15A-4EE2-93F8-E6F3FA91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0266-2E5E-4492-A2F0-274DDD974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4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B7C3B-3FE5-4340-B1C9-ABA02880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ABF5-74E5-4D52-952F-1484BE47411D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7200B-3D29-42B0-A80B-DC8A9B38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C1C74-279D-464D-90DC-5995E98A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0266-2E5E-4492-A2F0-274DDD974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09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4900-2962-4770-A5D0-F9404422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C165-1E3B-45AF-8C3F-62C5110E5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D4717-C3DF-413E-82E0-0220ADC8B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4194E-53B8-4699-91EE-4169AE3C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ABF5-74E5-4D52-952F-1484BE47411D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6A71A-DC22-4B82-A20B-5E5E6A7F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32458-E5A2-4C3C-BF24-ABD7A826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0266-2E5E-4492-A2F0-274DDD974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28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FC52-F0AC-4858-96D0-BC34CF88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6CD61-98D4-4CAF-A9B0-082C3F498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6A5E3-58BA-4271-B8DF-F329CE6D5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55F95-2CA7-4D9E-997B-3C858974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ABF5-74E5-4D52-952F-1484BE47411D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D05B7-25EF-47A7-AAFF-1C6FAE9D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61BB5-B335-41D4-9EE6-C4D25563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0266-2E5E-4492-A2F0-274DDD974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00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3462ED-177E-4FEB-9110-2F6F89F6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6CF2F-6D62-4B36-A67E-AE02ABB1F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A8F41-D8F8-4770-BAD1-44E71F994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ABF5-74E5-4D52-952F-1484BE47411D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757A9-3812-4239-8306-2E6E8487B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282E-C38F-49A4-9F4D-0FAE51948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30266-2E5E-4492-A2F0-274DDD974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33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769EA8-207D-44B2-9AF5-44D83B76E4B2}"/>
              </a:ext>
            </a:extLst>
          </p:cNvPr>
          <p:cNvSpPr txBox="1"/>
          <p:nvPr/>
        </p:nvSpPr>
        <p:spPr>
          <a:xfrm>
            <a:off x="569843" y="980661"/>
            <a:ext cx="1470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PLAYER 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8CDC6-009E-4826-85EE-5DF76A9EE673}"/>
              </a:ext>
            </a:extLst>
          </p:cNvPr>
          <p:cNvSpPr txBox="1"/>
          <p:nvPr/>
        </p:nvSpPr>
        <p:spPr>
          <a:xfrm>
            <a:off x="7908231" y="980661"/>
            <a:ext cx="1470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PLAYER 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E62F86-4079-414D-B9AE-0F739BFB78D4}"/>
              </a:ext>
            </a:extLst>
          </p:cNvPr>
          <p:cNvCxnSpPr>
            <a:cxnSpLocks/>
          </p:cNvCxnSpPr>
          <p:nvPr/>
        </p:nvCxnSpPr>
        <p:spPr>
          <a:xfrm>
            <a:off x="4399722" y="1099930"/>
            <a:ext cx="0" cy="2676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0D571A-A96E-4231-80D8-1F8E2725F2E3}"/>
              </a:ext>
            </a:extLst>
          </p:cNvPr>
          <p:cNvCxnSpPr/>
          <p:nvPr/>
        </p:nvCxnSpPr>
        <p:spPr>
          <a:xfrm>
            <a:off x="5459896" y="1113183"/>
            <a:ext cx="0" cy="2650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720563-CAFC-4476-84D2-C4587755D2EA}"/>
              </a:ext>
            </a:extLst>
          </p:cNvPr>
          <p:cNvCxnSpPr>
            <a:cxnSpLocks/>
          </p:cNvCxnSpPr>
          <p:nvPr/>
        </p:nvCxnSpPr>
        <p:spPr>
          <a:xfrm>
            <a:off x="3458817" y="2014330"/>
            <a:ext cx="2849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13ADF2-25C5-4461-AF0E-22F7D097FBE4}"/>
              </a:ext>
            </a:extLst>
          </p:cNvPr>
          <p:cNvCxnSpPr>
            <a:cxnSpLocks/>
          </p:cNvCxnSpPr>
          <p:nvPr/>
        </p:nvCxnSpPr>
        <p:spPr>
          <a:xfrm>
            <a:off x="3458817" y="2968487"/>
            <a:ext cx="2849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91B780F-AB6B-4146-A5DE-EE7C4F26561B}"/>
              </a:ext>
            </a:extLst>
          </p:cNvPr>
          <p:cNvSpPr txBox="1"/>
          <p:nvPr/>
        </p:nvSpPr>
        <p:spPr>
          <a:xfrm>
            <a:off x="3737119" y="1442325"/>
            <a:ext cx="66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</a:t>
            </a:r>
            <a:endParaRPr lang="en-IN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DF7D4-F879-4066-B53B-506892499207}"/>
              </a:ext>
            </a:extLst>
          </p:cNvPr>
          <p:cNvSpPr txBox="1"/>
          <p:nvPr/>
        </p:nvSpPr>
        <p:spPr>
          <a:xfrm>
            <a:off x="4731024" y="2370943"/>
            <a:ext cx="66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IN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53CFDC-61FA-4863-B263-F97F72887148}"/>
              </a:ext>
            </a:extLst>
          </p:cNvPr>
          <p:cNvSpPr txBox="1"/>
          <p:nvPr/>
        </p:nvSpPr>
        <p:spPr>
          <a:xfrm>
            <a:off x="5724926" y="3136612"/>
            <a:ext cx="66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IN" sz="3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87E1F5-11F1-4A80-A581-46565F69890C}"/>
              </a:ext>
            </a:extLst>
          </p:cNvPr>
          <p:cNvSpPr txBox="1"/>
          <p:nvPr/>
        </p:nvSpPr>
        <p:spPr>
          <a:xfrm>
            <a:off x="4731024" y="1416786"/>
            <a:ext cx="66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  <a:endParaRPr lang="en-IN" sz="3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DF8C61-BF63-4A68-A1D4-9552BEFA49FD}"/>
              </a:ext>
            </a:extLst>
          </p:cNvPr>
          <p:cNvSpPr txBox="1"/>
          <p:nvPr/>
        </p:nvSpPr>
        <p:spPr>
          <a:xfrm>
            <a:off x="5632172" y="1416785"/>
            <a:ext cx="66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endParaRPr lang="en-IN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5C1B2C-DCD7-478A-A3D2-4DA1FDD62EAD}"/>
              </a:ext>
            </a:extLst>
          </p:cNvPr>
          <p:cNvSpPr txBox="1"/>
          <p:nvPr/>
        </p:nvSpPr>
        <p:spPr>
          <a:xfrm>
            <a:off x="3647667" y="3172699"/>
            <a:ext cx="602966" cy="604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IN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725E41-AA68-46A1-AA9A-0933E10AF5E2}"/>
              </a:ext>
            </a:extLst>
          </p:cNvPr>
          <p:cNvSpPr txBox="1"/>
          <p:nvPr/>
        </p:nvSpPr>
        <p:spPr>
          <a:xfrm>
            <a:off x="4731023" y="3136612"/>
            <a:ext cx="66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IN" sz="3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443B98-3DD7-44E4-A73F-67B2040B664C}"/>
              </a:ext>
            </a:extLst>
          </p:cNvPr>
          <p:cNvSpPr txBox="1"/>
          <p:nvPr/>
        </p:nvSpPr>
        <p:spPr>
          <a:xfrm>
            <a:off x="3737119" y="2377327"/>
            <a:ext cx="66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IN" sz="3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9308BE-7B4D-47D6-90FE-FF1448F6B686}"/>
              </a:ext>
            </a:extLst>
          </p:cNvPr>
          <p:cNvSpPr txBox="1"/>
          <p:nvPr/>
        </p:nvSpPr>
        <p:spPr>
          <a:xfrm>
            <a:off x="5632171" y="2364315"/>
            <a:ext cx="66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</a:t>
            </a:r>
            <a:endParaRPr lang="en-IN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1032BF-BE0D-4DA4-92FB-B4D98918A487}"/>
              </a:ext>
            </a:extLst>
          </p:cNvPr>
          <p:cNvSpPr txBox="1"/>
          <p:nvPr/>
        </p:nvSpPr>
        <p:spPr>
          <a:xfrm>
            <a:off x="265041" y="1426046"/>
            <a:ext cx="2683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THE NUMBER WHERE X SHOULD MOVE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05899F-DCC3-40E8-B5D5-7B9DC36939DA}"/>
              </a:ext>
            </a:extLst>
          </p:cNvPr>
          <p:cNvSpPr txBox="1"/>
          <p:nvPr/>
        </p:nvSpPr>
        <p:spPr>
          <a:xfrm>
            <a:off x="7550423" y="1416785"/>
            <a:ext cx="2683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THE NUMBER WHERE O SHOULD MOVE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08978F-F75B-489D-999E-D55F58BA0778}"/>
              </a:ext>
            </a:extLst>
          </p:cNvPr>
          <p:cNvSpPr txBox="1"/>
          <p:nvPr/>
        </p:nvSpPr>
        <p:spPr>
          <a:xfrm>
            <a:off x="2777889" y="3988235"/>
            <a:ext cx="4815609" cy="646331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WHEN THE PLAYER MOVES MEET THE VERTICAL HORIZONTAL OR DIAGONAL CONDITIONS. </a:t>
            </a:r>
            <a:endParaRPr lang="en-IN" dirty="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729ADE10-66D3-41F7-9C3A-12207A4DE013}"/>
              </a:ext>
            </a:extLst>
          </p:cNvPr>
          <p:cNvSpPr/>
          <p:nvPr/>
        </p:nvSpPr>
        <p:spPr>
          <a:xfrm>
            <a:off x="876304" y="2136544"/>
            <a:ext cx="1673084" cy="24365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591E6DAF-CE17-4FA2-B6BC-272488E7CE93}"/>
              </a:ext>
            </a:extLst>
          </p:cNvPr>
          <p:cNvSpPr/>
          <p:nvPr/>
        </p:nvSpPr>
        <p:spPr>
          <a:xfrm rot="10800000">
            <a:off x="7593498" y="2127289"/>
            <a:ext cx="1673084" cy="24365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F7D031-671D-4C0F-863F-0498C5A40F7B}"/>
              </a:ext>
            </a:extLst>
          </p:cNvPr>
          <p:cNvCxnSpPr>
            <a:cxnSpLocks/>
          </p:cNvCxnSpPr>
          <p:nvPr/>
        </p:nvCxnSpPr>
        <p:spPr>
          <a:xfrm>
            <a:off x="3100998" y="1211493"/>
            <a:ext cx="3286531" cy="26907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3BBC685-3924-49B7-A9EB-4383C0AB064E}"/>
              </a:ext>
            </a:extLst>
          </p:cNvPr>
          <p:cNvCxnSpPr>
            <a:cxnSpLocks/>
          </p:cNvCxnSpPr>
          <p:nvPr/>
        </p:nvCxnSpPr>
        <p:spPr>
          <a:xfrm>
            <a:off x="4904952" y="861391"/>
            <a:ext cx="46380" cy="3040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900DB74-30AD-403A-8C27-57BC7C6BBBD9}"/>
              </a:ext>
            </a:extLst>
          </p:cNvPr>
          <p:cNvCxnSpPr>
            <a:endCxn id="38" idx="3"/>
          </p:cNvCxnSpPr>
          <p:nvPr/>
        </p:nvCxnSpPr>
        <p:spPr>
          <a:xfrm flipV="1">
            <a:off x="3260035" y="2656703"/>
            <a:ext cx="3034739" cy="6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7979D8A-08A0-4491-A292-9874F9FD6163}"/>
              </a:ext>
            </a:extLst>
          </p:cNvPr>
          <p:cNvSpPr txBox="1"/>
          <p:nvPr/>
        </p:nvSpPr>
        <p:spPr>
          <a:xfrm>
            <a:off x="4339097" y="6115648"/>
            <a:ext cx="1384862" cy="369332"/>
          </a:xfrm>
          <a:prstGeom prst="rect">
            <a:avLst/>
          </a:pr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GAME OVER</a:t>
            </a:r>
            <a:endParaRPr lang="en-IN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424FD28-54DD-4DD4-9CB4-CEDF754F217E}"/>
              </a:ext>
            </a:extLst>
          </p:cNvPr>
          <p:cNvCxnSpPr/>
          <p:nvPr/>
        </p:nvCxnSpPr>
        <p:spPr>
          <a:xfrm>
            <a:off x="5082988" y="4634566"/>
            <a:ext cx="0" cy="562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F4A331-6FA5-4BB0-B02E-A069B615D4DC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5031528" y="5566439"/>
            <a:ext cx="13540" cy="54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297AA85-B20D-4D0B-9147-6F38D7AD1ACA}"/>
              </a:ext>
            </a:extLst>
          </p:cNvPr>
          <p:cNvSpPr txBox="1"/>
          <p:nvPr/>
        </p:nvSpPr>
        <p:spPr>
          <a:xfrm>
            <a:off x="4051265" y="5209496"/>
            <a:ext cx="2537794" cy="369332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PLAYER IS ANNOUNCED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74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rajani chaudhari</dc:creator>
  <cp:lastModifiedBy>rajani chaudhari</cp:lastModifiedBy>
  <cp:revision>3</cp:revision>
  <dcterms:created xsi:type="dcterms:W3CDTF">2021-03-08T09:15:10Z</dcterms:created>
  <dcterms:modified xsi:type="dcterms:W3CDTF">2021-03-08T09:38:07Z</dcterms:modified>
</cp:coreProperties>
</file>