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0" r:id="rId9"/>
    <p:sldId id="270" r:id="rId10"/>
    <p:sldId id="272" r:id="rId11"/>
    <p:sldId id="273" r:id="rId12"/>
    <p:sldId id="261" r:id="rId13"/>
    <p:sldId id="262" r:id="rId14"/>
    <p:sldId id="264" r:id="rId15"/>
    <p:sldId id="265" r:id="rId16"/>
    <p:sldId id="271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9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61C4-3945-92D6-114C-36306C2B6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640" y="1686560"/>
            <a:ext cx="10096719" cy="1175173"/>
          </a:xfrm>
        </p:spPr>
        <p:txBody>
          <a:bodyPr/>
          <a:lstStyle/>
          <a:p>
            <a:r>
              <a:rPr lang="en-IN" dirty="0"/>
              <a:t>Resume Screening Using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D1410-D11D-13CF-330F-5BB52EF4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6080" y="3302001"/>
            <a:ext cx="4876800" cy="345439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Presented By- Prathmesh Patil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248529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FAB973F-F5C2-501C-1A1D-64CCAC233B35}"/>
              </a:ext>
            </a:extLst>
          </p:cNvPr>
          <p:cNvSpPr txBox="1">
            <a:spLocks/>
          </p:cNvSpPr>
          <p:nvPr/>
        </p:nvSpPr>
        <p:spPr>
          <a:xfrm>
            <a:off x="7511473" y="3857108"/>
            <a:ext cx="1691178" cy="4611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Group</a:t>
            </a:r>
            <a:r>
              <a:rPr lang="en-IN" dirty="0"/>
              <a:t> </a:t>
            </a:r>
            <a:r>
              <a:rPr lang="en-IN" sz="1800" dirty="0"/>
              <a:t>no</a:t>
            </a:r>
            <a:r>
              <a:rPr lang="en-IN" dirty="0"/>
              <a:t> -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en-IN" dirty="0"/>
              <a:t>      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5CB7147-4B57-270D-5370-5A4DBB5ED66E}"/>
              </a:ext>
            </a:extLst>
          </p:cNvPr>
          <p:cNvSpPr txBox="1">
            <a:spLocks/>
          </p:cNvSpPr>
          <p:nvPr/>
        </p:nvSpPr>
        <p:spPr>
          <a:xfrm>
            <a:off x="7609840" y="3600025"/>
            <a:ext cx="2316480" cy="5560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Rajan Jadhav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248533</a:t>
            </a:r>
            <a:endParaRPr lang="en-IN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6C4C123-19AB-E2E7-4B89-EE106184F1DC}"/>
              </a:ext>
            </a:extLst>
          </p:cNvPr>
          <p:cNvSpPr txBox="1">
            <a:spLocks/>
          </p:cNvSpPr>
          <p:nvPr/>
        </p:nvSpPr>
        <p:spPr>
          <a:xfrm>
            <a:off x="6095999" y="4527975"/>
            <a:ext cx="3332480" cy="3454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Group Mentor-  Mrs. Priti Take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B57F81-7CEB-AC94-D34D-B11A1840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05000" cy="1686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EC4B1E-979B-0407-6F08-ACAE47DFB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215" y="186076"/>
            <a:ext cx="2533650" cy="129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9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D1EF-C7A6-69A9-C75B-9128CF5E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817" y="59576"/>
            <a:ext cx="10018713" cy="1752599"/>
          </a:xfrm>
        </p:spPr>
        <p:txBody>
          <a:bodyPr/>
          <a:lstStyle/>
          <a:p>
            <a:r>
              <a:rPr lang="en-IN" b="1" dirty="0"/>
              <a:t>Screenshot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5532BD-5C2B-8F94-89D9-3A7E9B59E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568" y="1812175"/>
            <a:ext cx="10018713" cy="4671752"/>
          </a:xfrm>
        </p:spPr>
      </p:pic>
    </p:spTree>
    <p:extLst>
      <p:ext uri="{BB962C8B-B14F-4D97-AF65-F5344CB8AC3E}">
        <p14:creationId xmlns:p14="http://schemas.microsoft.com/office/powerpoint/2010/main" val="213636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B41A-2BF5-D453-AA6F-CDF170EA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440" y="0"/>
            <a:ext cx="10018713" cy="1752599"/>
          </a:xfrm>
        </p:spPr>
        <p:txBody>
          <a:bodyPr/>
          <a:lstStyle/>
          <a:p>
            <a:r>
              <a:rPr lang="en-IN" dirty="0"/>
              <a:t>Screenshot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4A93CE-82E8-7C67-C024-0715CC858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440" y="1127760"/>
            <a:ext cx="10596880" cy="5455920"/>
          </a:xfrm>
        </p:spPr>
      </p:pic>
    </p:spTree>
    <p:extLst>
      <p:ext uri="{BB962C8B-B14F-4D97-AF65-F5344CB8AC3E}">
        <p14:creationId xmlns:p14="http://schemas.microsoft.com/office/powerpoint/2010/main" val="303066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1C2C-75A0-6B40-A1C8-6C27EC60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02C9E-3902-58D6-669E-2C3E008D2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b="1" dirty="0"/>
              <a:t>Data Collection:</a:t>
            </a:r>
            <a:r>
              <a:rPr lang="en-IN" dirty="0"/>
              <a:t> Gather resumes in PDF format.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Preprocessing:</a:t>
            </a:r>
            <a:r>
              <a:rPr lang="en-IN" dirty="0"/>
              <a:t> Tokenization, </a:t>
            </a:r>
            <a:r>
              <a:rPr lang="en-IN" dirty="0" err="1"/>
              <a:t>stopword</a:t>
            </a:r>
            <a:r>
              <a:rPr lang="en-IN" dirty="0"/>
              <a:t> removal, stemming/lemmatization.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Feature Extraction:</a:t>
            </a:r>
            <a:r>
              <a:rPr lang="en-IN" dirty="0"/>
              <a:t> TF-IDF, word embeddings 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Matching with Job Description:</a:t>
            </a:r>
            <a:r>
              <a:rPr lang="en-IN" dirty="0"/>
              <a:t> Cosine similarity.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Ranking and Output:</a:t>
            </a:r>
            <a:r>
              <a:rPr lang="en-IN" dirty="0"/>
              <a:t> Score-based ranking of candidates.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560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3DEB-B1E2-8E3F-1874-01F3FF64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Preprocessing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1352-F6FF-B89C-8A2E-C5AC14117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resumes to text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 unnecessary characters, </a:t>
            </a:r>
            <a:r>
              <a:rPr lang="en-US" dirty="0" err="1"/>
              <a:t>stopwords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167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3178-D063-70DB-EF7C-55071A79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Resume Matching &amp; Ranking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4BFE5-00FA-3F33-B623-E8C4F613B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68119"/>
            <a:ext cx="10018713" cy="3124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Cosine Similarity:</a:t>
            </a:r>
            <a:r>
              <a:rPr lang="en-US" dirty="0"/>
              <a:t> Measures similarity between resume and job description.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Output</a:t>
            </a:r>
            <a:r>
              <a:rPr lang="en-US" dirty="0"/>
              <a:t>: Ranked resumes with top-matching candidates.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698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093E-07AF-46E5-2386-247E3B19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Implementation Flow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59B2-66C4-98C9-7564-AB6E928D4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00579"/>
            <a:ext cx="10018713" cy="312420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Upload resumes and job description.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Process resumes using NLP techniques.</a:t>
            </a:r>
          </a:p>
          <a:p>
            <a:pPr>
              <a:buFont typeface="+mj-lt"/>
              <a:buAutoNum type="arabicPeriod"/>
            </a:pPr>
            <a:r>
              <a:rPr lang="en-US" dirty="0"/>
              <a:t>Extract relevant information.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Compare with job description using similarity measures.</a:t>
            </a:r>
          </a:p>
          <a:p>
            <a:pPr>
              <a:buFont typeface="+mj-lt"/>
              <a:buAutoNum type="arabicPeriod"/>
            </a:pPr>
            <a:r>
              <a:rPr lang="en-US" dirty="0"/>
              <a:t>Display ranked resume.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9900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90079-8841-B0DD-0F26-76025CDB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0334E-B496-E474-47C2-E3B5B74B3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6716"/>
            <a:ext cx="10018713" cy="3124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Successfully reduced HR screening time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US" b="1" dirty="0"/>
              <a:t>%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Deployed an </a:t>
            </a:r>
            <a:r>
              <a:rPr lang="en-US" b="1" dirty="0"/>
              <a:t>interactive web-based screening tool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849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25B1-3A39-11C5-2C5D-77644393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91B24-042F-3204-07CF-85BF284D5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550" y="1762759"/>
            <a:ext cx="10018713" cy="3124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NLP-based resume screening enhances efficiency and reduces bias.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recruiters focus on top candidates faster.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Future advancements can make hiring fully automated.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2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C709-5B53-9B19-B687-38C94A671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912F-138A-A153-6863-12D5825AF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81200"/>
            <a:ext cx="10018713" cy="216408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In resume screening using NLP we evaluating resume by extracting key information, comparing them with job descriptions and ranking resume based on relevance natural language processing.</a:t>
            </a:r>
          </a:p>
        </p:txBody>
      </p:sp>
    </p:spTree>
    <p:extLst>
      <p:ext uri="{BB962C8B-B14F-4D97-AF65-F5344CB8AC3E}">
        <p14:creationId xmlns:p14="http://schemas.microsoft.com/office/powerpoint/2010/main" val="341556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007B-DA99-CDB9-DB8B-D6007F2D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0BEC5-5FA7-FB15-710E-7E63DD2BC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29047"/>
            <a:ext cx="10018713" cy="406215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Recruiters receive thousands of resumes for job openings.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Manual screening is tedious and inconsistent.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Time-consuming and inefficient manual resume screening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Bias and inconsistency in hiring decisions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Difficulty in extracting relevant information from unstructured resumes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for an automated and efficient system to filter relevant resumes.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214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E48F-4798-93A9-B474-097766BC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B030-7D27-A44B-8062-EC8DA1D02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2176"/>
            <a:ext cx="1001871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NLP to extract relevant information from resumes.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Rank resumes based on job descriptions.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 hiring time and improve accuracy in candidate selection.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Leveraging machine learning for intelligent resume filtering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Automating candidate shortlisting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61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3F66-3DF7-955A-F440-9A3143B3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Details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7B4BE-2331-D594-5CF2-D78AC9905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Dataset contains </a:t>
            </a:r>
            <a:r>
              <a:rPr lang="en-IN" b="1" dirty="0"/>
              <a:t>structured/unstructured resumes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Fields: </a:t>
            </a:r>
            <a:r>
              <a:rPr lang="en-IN" b="1" dirty="0"/>
              <a:t>Candidate Name, Skills, Experience, Education, Job Role, etc.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Source: </a:t>
            </a:r>
            <a:r>
              <a:rPr lang="en-IN" b="1" dirty="0"/>
              <a:t>Public resume datasets / Collected from job portals / </a:t>
            </a:r>
            <a:r>
              <a:rPr lang="en-IN" b="1" dirty="0" err="1"/>
              <a:t>kaggle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Preprocessing: </a:t>
            </a:r>
            <a:r>
              <a:rPr lang="en-IN" b="1" dirty="0"/>
              <a:t>Text cleaning, tokenization, removing </a:t>
            </a:r>
            <a:r>
              <a:rPr lang="en-IN" b="1" dirty="0" err="1"/>
              <a:t>stopwords</a:t>
            </a:r>
            <a:r>
              <a:rPr lang="en-IN" b="1" dirty="0"/>
              <a:t>, etc.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08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109F-7183-14F1-F0E5-79930E72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Exploratory Data Analysis (EDA)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DFB8C-B7DD-D7FD-3CF7-0EA31437E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62099"/>
            <a:ext cx="10018713" cy="3124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D9F6B-83C6-D457-644E-F3A996E47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17" y="2392679"/>
            <a:ext cx="4564063" cy="2709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3754C6-7F58-130B-E92C-0D4DDB813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793" y="2392679"/>
            <a:ext cx="4667896" cy="28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2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A9C9-0109-0EAB-12D9-DAAAAEB4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Architecture/Flow Diagram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5D1F5-2CAB-D537-82F7-7AAE485F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430" y="1711959"/>
            <a:ext cx="10018713" cy="3124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Collection</a:t>
            </a:r>
            <a:r>
              <a:rPr lang="en-US" dirty="0"/>
              <a:t> → </a:t>
            </a:r>
            <a:r>
              <a:rPr lang="en-US" b="1" dirty="0"/>
              <a:t>Preprocessing</a:t>
            </a:r>
            <a:r>
              <a:rPr lang="en-US" dirty="0"/>
              <a:t> → </a:t>
            </a:r>
            <a:r>
              <a:rPr lang="en-US" b="1" dirty="0"/>
              <a:t>Feature Extraction</a:t>
            </a:r>
            <a:r>
              <a:rPr lang="en-US" dirty="0"/>
              <a:t>  → </a:t>
            </a:r>
            <a:r>
              <a:rPr lang="en-US" b="1" dirty="0"/>
              <a:t>Prediction</a:t>
            </a:r>
            <a:r>
              <a:rPr lang="en-US" dirty="0"/>
              <a:t> → </a:t>
            </a:r>
            <a:r>
              <a:rPr lang="en-US" b="1" dirty="0"/>
              <a:t>Shortlisted Resume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Flowchart showing how resumes move through the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981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79F2-83A5-6AD6-7D97-CD4BA61E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Libraries/Platform Used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EF911-F37C-C4CC-42D3-2507E549E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70099"/>
            <a:ext cx="10018713" cy="3124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Programming Language:</a:t>
            </a:r>
            <a:r>
              <a:rPr lang="en-IN" dirty="0"/>
              <a:t>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Libraries:</a:t>
            </a:r>
            <a:r>
              <a:rPr lang="en-IN" dirty="0"/>
              <a:t> NLTK, scikit-learn, Pandas, </a:t>
            </a:r>
            <a:r>
              <a:rPr lang="en-IN" dirty="0" err="1"/>
              <a:t>NumPy,Pypdf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Frameworks:</a:t>
            </a:r>
            <a:r>
              <a:rPr lang="en-IN" dirty="0"/>
              <a:t> </a:t>
            </a:r>
            <a:r>
              <a:rPr lang="en-IN" dirty="0" err="1"/>
              <a:t>Streamlit</a:t>
            </a:r>
            <a:r>
              <a:rPr lang="en-IN" dirty="0"/>
              <a:t> (used for UI)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42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CC24-F80C-6A56-43B3-8A369433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7696"/>
            <a:ext cx="10018713" cy="1752599"/>
          </a:xfrm>
        </p:spPr>
        <p:txBody>
          <a:bodyPr/>
          <a:lstStyle/>
          <a:p>
            <a:r>
              <a:rPr lang="en-IN" b="1" dirty="0"/>
              <a:t>Screenshots 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0AF3BB-FB82-07D0-7AD0-ADFE0603E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1" y="2033591"/>
            <a:ext cx="10018713" cy="4566713"/>
          </a:xfrm>
        </p:spPr>
      </p:pic>
    </p:spTree>
    <p:extLst>
      <p:ext uri="{BB962C8B-B14F-4D97-AF65-F5344CB8AC3E}">
        <p14:creationId xmlns:p14="http://schemas.microsoft.com/office/powerpoint/2010/main" val="491370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702</TotalTime>
  <Words>418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Parallax</vt:lpstr>
      <vt:lpstr>Resume Screening Using NLP</vt:lpstr>
      <vt:lpstr>Introduction</vt:lpstr>
      <vt:lpstr>Problem Statement </vt:lpstr>
      <vt:lpstr>Objective </vt:lpstr>
      <vt:lpstr>Dataset Details </vt:lpstr>
      <vt:lpstr>Exploratory Data Analysis (EDA) </vt:lpstr>
      <vt:lpstr>Architecture/Flow Diagram </vt:lpstr>
      <vt:lpstr>Libraries/Platform Used </vt:lpstr>
      <vt:lpstr>Screenshots UI</vt:lpstr>
      <vt:lpstr>Screenshot Code</vt:lpstr>
      <vt:lpstr>Screenshot Dataset</vt:lpstr>
      <vt:lpstr>Methodology </vt:lpstr>
      <vt:lpstr>Preprocessing </vt:lpstr>
      <vt:lpstr>Resume Matching &amp; Ranking </vt:lpstr>
      <vt:lpstr>Implementation Flow </vt:lpstr>
      <vt:lpstr>Result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rajan jadhav</dc:creator>
  <cp:lastModifiedBy>rajan jadhav</cp:lastModifiedBy>
  <cp:revision>3</cp:revision>
  <dcterms:created xsi:type="dcterms:W3CDTF">2025-02-10T15:48:26Z</dcterms:created>
  <dcterms:modified xsi:type="dcterms:W3CDTF">2025-02-11T13:55:36Z</dcterms:modified>
</cp:coreProperties>
</file>