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Summary of Findings: Skytrax Reviews of BA Customer Experience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19427CC-6E51-439C-1E2D-D27F2DE51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126" y="760413"/>
            <a:ext cx="45720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E9903A-4874-E871-4269-12409E28012A}"/>
              </a:ext>
            </a:extLst>
          </p:cNvPr>
          <p:cNvSpPr txBox="1"/>
          <p:nvPr/>
        </p:nvSpPr>
        <p:spPr>
          <a:xfrm>
            <a:off x="5428526" y="5728255"/>
            <a:ext cx="126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26/1/2024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700F763A-2EE7-A9B3-EC33-E44789C71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47" y="3565868"/>
            <a:ext cx="3994453" cy="3292132"/>
          </a:xfrm>
          <a:prstGeom prst="rect">
            <a:avLst/>
          </a:prstGeom>
        </p:spPr>
      </p:pic>
      <p:pic>
        <p:nvPicPr>
          <p:cNvPr id="8" name="Picture 7" descr="A close up of words&#10;&#10;Description automatically generated">
            <a:extLst>
              <a:ext uri="{FF2B5EF4-FFF2-40B4-BE49-F238E27FC236}">
                <a16:creationId xmlns:a16="http://schemas.microsoft.com/office/drawing/2014/main" id="{1F6CBA78-27BE-68A6-926B-47BB74B6A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303" y="869020"/>
            <a:ext cx="5359596" cy="28623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4A27EB-EBDA-8F1C-3891-3FDE25E632EF}"/>
              </a:ext>
            </a:extLst>
          </p:cNvPr>
          <p:cNvSpPr txBox="1"/>
          <p:nvPr/>
        </p:nvSpPr>
        <p:spPr>
          <a:xfrm>
            <a:off x="208907" y="703546"/>
            <a:ext cx="61803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a sample of the 1000 most recent reviews concerning British Airways’ services, </a:t>
            </a:r>
          </a:p>
          <a:p>
            <a:r>
              <a:rPr lang="en-GB" dirty="0"/>
              <a:t>480 were positive,</a:t>
            </a:r>
          </a:p>
          <a:p>
            <a:r>
              <a:rPr lang="en-GB" dirty="0"/>
              <a:t>414 were negative,</a:t>
            </a:r>
          </a:p>
          <a:p>
            <a:r>
              <a:rPr lang="en-GB" dirty="0"/>
              <a:t>and the remainder (106) were neutral in relation to overall sentiment.</a:t>
            </a:r>
          </a:p>
          <a:p>
            <a:endParaRPr lang="en-GB" dirty="0"/>
          </a:p>
          <a:p>
            <a:r>
              <a:rPr lang="en-GB" dirty="0"/>
              <a:t>This emphasises that although BA’s services are mostly seen as exemplary, a large proportion of reviews were negative, highlighting areas for improvement.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AE1C7C-A946-74CD-455B-470E047C21A5}"/>
              </a:ext>
            </a:extLst>
          </p:cNvPr>
          <p:cNvSpPr txBox="1"/>
          <p:nvPr/>
        </p:nvSpPr>
        <p:spPr>
          <a:xfrm>
            <a:off x="5278057" y="3919272"/>
            <a:ext cx="67050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most popular terms that showcase customer experience of British Airways include</a:t>
            </a:r>
            <a:r>
              <a:rPr lang="en-GB" dirty="0">
                <a:sym typeface="Wingdings" pitchFamily="2" charset="2"/>
              </a:rPr>
              <a:t>:</a:t>
            </a:r>
          </a:p>
          <a:p>
            <a:r>
              <a:rPr lang="en-GB" dirty="0">
                <a:sym typeface="Wingdings" pitchFamily="2" charset="2"/>
              </a:rPr>
              <a:t>- great</a:t>
            </a:r>
          </a:p>
          <a:p>
            <a:r>
              <a:rPr lang="en-GB" dirty="0">
                <a:sym typeface="Wingdings" pitchFamily="2" charset="2"/>
              </a:rPr>
              <a:t>- appreciate</a:t>
            </a:r>
          </a:p>
          <a:p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- worst</a:t>
            </a:r>
          </a:p>
          <a:p>
            <a:r>
              <a:rPr lang="en-GB" dirty="0">
                <a:sym typeface="Wingdings" pitchFamily="2" charset="2"/>
              </a:rPr>
              <a:t>- delayed</a:t>
            </a:r>
          </a:p>
          <a:p>
            <a:r>
              <a:rPr lang="en-GB" dirty="0">
                <a:sym typeface="Wingdings" pitchFamily="2" charset="2"/>
              </a:rPr>
              <a:t>- unprofessional</a:t>
            </a:r>
          </a:p>
          <a:p>
            <a:endParaRPr lang="en-GB" dirty="0">
              <a:sym typeface="Wingdings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5F1AA5-D6BB-8EBE-1C5E-C1D02CB330CB}"/>
              </a:ext>
            </a:extLst>
          </p:cNvPr>
          <p:cNvSpPr txBox="1"/>
          <p:nvPr/>
        </p:nvSpPr>
        <p:spPr>
          <a:xfrm>
            <a:off x="8630575" y="5211934"/>
            <a:ext cx="3477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ym typeface="Wingdings" pitchFamily="2" charset="2"/>
              </a:rPr>
              <a:t>Although some of these issues may be out of the company’s control, it is important to manage and mitigate any further issues with customer service and experience.</a:t>
            </a:r>
          </a:p>
          <a:p>
            <a:endParaRPr lang="en-GB" dirty="0"/>
          </a:p>
        </p:txBody>
      </p:sp>
      <p:pic>
        <p:nvPicPr>
          <p:cNvPr id="14" name="Picture 13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6F507C92-D26C-C472-BD2D-A690B2453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33" y="3565868"/>
            <a:ext cx="3994453" cy="329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125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Summary of Findings: Skytrax Reviews of BA Customer Experience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Rajan Dosanjh</cp:lastModifiedBy>
  <cp:revision>2</cp:revision>
  <dcterms:created xsi:type="dcterms:W3CDTF">2022-12-06T11:13:27Z</dcterms:created>
  <dcterms:modified xsi:type="dcterms:W3CDTF">2024-01-26T19:46:48Z</dcterms:modified>
</cp:coreProperties>
</file>