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27/01/2024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27/01/2024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Summary of Findings: Predicting Customer Behaviours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19427CC-6E51-439C-1E2D-D27F2DE51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126" y="760413"/>
            <a:ext cx="45720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E9903A-4874-E871-4269-12409E28012A}"/>
              </a:ext>
            </a:extLst>
          </p:cNvPr>
          <p:cNvSpPr txBox="1"/>
          <p:nvPr/>
        </p:nvSpPr>
        <p:spPr>
          <a:xfrm>
            <a:off x="5428526" y="5728255"/>
            <a:ext cx="126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26/1/2024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bar&#10;&#10;Description automatically generated with medium confidence">
            <a:extLst>
              <a:ext uri="{FF2B5EF4-FFF2-40B4-BE49-F238E27FC236}">
                <a16:creationId xmlns:a16="http://schemas.microsoft.com/office/drawing/2014/main" id="{27D7A6E7-3F0B-8E52-C512-F97FCE23D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406" y="691588"/>
            <a:ext cx="5769698" cy="54748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F7DD42-ED6D-BF51-7E23-47D737453CE2}"/>
              </a:ext>
            </a:extLst>
          </p:cNvPr>
          <p:cNvSpPr txBox="1"/>
          <p:nvPr/>
        </p:nvSpPr>
        <p:spPr>
          <a:xfrm>
            <a:off x="451413" y="691588"/>
            <a:ext cx="576419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2060"/>
                </a:solidFill>
              </a:rPr>
              <a:t>Analysis of the Customer Booking Data included training a Random Forest Regressor Machine Learning model, and then cross validating this 5 times to observe its accuracy.</a:t>
            </a:r>
          </a:p>
          <a:p>
            <a:endParaRPr lang="en-GB" dirty="0">
              <a:solidFill>
                <a:srgbClr val="002060"/>
              </a:solidFill>
            </a:endParaRPr>
          </a:p>
          <a:p>
            <a:endParaRPr lang="en-GB" dirty="0">
              <a:solidFill>
                <a:srgbClr val="002060"/>
              </a:solidFill>
            </a:endParaRPr>
          </a:p>
          <a:p>
            <a:r>
              <a:rPr lang="en-GB" dirty="0">
                <a:solidFill>
                  <a:srgbClr val="002060"/>
                </a:solidFill>
              </a:rPr>
              <a:t>Analysis shows that the five most influential factors impacting BA customer booking are:</a:t>
            </a:r>
          </a:p>
          <a:p>
            <a:r>
              <a:rPr lang="en-GB" dirty="0">
                <a:solidFill>
                  <a:srgbClr val="002060"/>
                </a:solidFill>
              </a:rPr>
              <a:t>- length of stay</a:t>
            </a:r>
          </a:p>
          <a:p>
            <a:r>
              <a:rPr lang="en-GB" dirty="0">
                <a:solidFill>
                  <a:srgbClr val="002060"/>
                </a:solidFill>
              </a:rPr>
              <a:t>- wanting extra baggage</a:t>
            </a:r>
          </a:p>
          <a:p>
            <a:r>
              <a:rPr lang="en-GB" dirty="0">
                <a:solidFill>
                  <a:srgbClr val="002060"/>
                </a:solidFill>
              </a:rPr>
              <a:t>- the ability to choose seats</a:t>
            </a:r>
          </a:p>
          <a:p>
            <a:r>
              <a:rPr lang="en-GB" dirty="0">
                <a:solidFill>
                  <a:srgbClr val="002060"/>
                </a:solidFill>
              </a:rPr>
              <a:t>- desire for in-flight meals</a:t>
            </a:r>
          </a:p>
          <a:p>
            <a:r>
              <a:rPr lang="en-GB" dirty="0">
                <a:solidFill>
                  <a:srgbClr val="002060"/>
                </a:solidFill>
              </a:rPr>
              <a:t>- flight duration (see right)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>
                <a:solidFill>
                  <a:srgbClr val="002060"/>
                </a:solidFill>
              </a:rPr>
              <a:t>The Mean Absolute Error for each of the five models was averaged (mean), to give a MAE of 0.259584116. </a:t>
            </a:r>
          </a:p>
          <a:p>
            <a:r>
              <a:rPr lang="en-GB" dirty="0">
                <a:solidFill>
                  <a:srgbClr val="002060"/>
                </a:solidFill>
              </a:rPr>
              <a:t>-&gt; Although model is fairly accurate, increasing number of data points to supplement test/train data is vital.</a:t>
            </a: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119</Words>
  <Application>Microsoft Macintosh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Summary of Findings: Predicting Customer Behaviours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Rajan Dosanjh</cp:lastModifiedBy>
  <cp:revision>3</cp:revision>
  <dcterms:created xsi:type="dcterms:W3CDTF">2022-12-06T11:13:27Z</dcterms:created>
  <dcterms:modified xsi:type="dcterms:W3CDTF">2024-01-28T00:03:18Z</dcterms:modified>
</cp:coreProperties>
</file>