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9BE2-CB96-E8B5-A0E6-600F5F7C7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84155-FA3C-BC3B-D0A4-A0C1943E9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F5D5D-0E48-16B7-B017-2F127757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8577-F1B7-5E89-541E-9C34FED8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1732-C5F0-3311-B28A-06D9B3BE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5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3EE9-E9D5-C10D-BB90-AD8FBEA6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6920-F752-FEB7-BBD2-0C36C0332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43E7-A589-72C0-81E4-1F9863A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7CF3-F5AD-45CD-3932-1521E878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1664-3B83-52F8-7ED1-1B18D000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0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78711-5191-3672-30E5-DC4172E6B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A2A7A-9382-726A-8E0D-435356007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D892-E2FE-89F9-1F6D-3E59CEFD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BB23-AFB4-D09B-05D6-554CB5B4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D372-28AC-FA0C-EAFA-35098E7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4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B5CB-1856-5D90-E69E-54EE5749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74AB-6933-F0BA-27D5-EBF2FD59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32BA-B28A-752A-2184-82B66D57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4BA2-C165-A0C3-0E60-BEB4143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7FE2B-560B-EE48-A4C5-492F0E6E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0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F766-3E54-6B7F-F2E8-C585A1B8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C5F3-13AD-5443-9B34-8D1F0CBF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5E14-72CF-31AB-B61A-CFDB7F49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9CC4-4C89-666E-9F08-F0342E5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B9B2-0CC7-483D-ACB5-E8DC2911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939A-3BBE-9441-0E85-29C4C038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ADF2-84E1-FE74-1E2B-92445E9B5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BA2C7-7345-14BC-2D63-EFA0AD01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9BE7-B16E-EC43-5B15-73CCB882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D8612-29F3-78A5-324A-256AABE3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934F-7755-B4D8-9C30-07F5FED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0AD0-0850-55A8-56A9-B1425A68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F231-89A9-407D-850A-9732706E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4E27-AEA6-8DB3-25B8-33E8CCAC5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889E-D004-35EF-1BE7-7DC985F7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8BEC2-D611-0C00-078A-6684409D3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B0F88-A9A1-1155-B212-954DBD18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88CEB-B2BC-FFFE-A6F9-4C1540D6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0DB2D-D0A9-51A1-5E34-8E1A4F9F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B821-2832-1B5F-9383-C4DCBBDC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37E1E-D4B3-6594-37F2-D99EB279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C869A-91B3-1DC8-F34C-98DE4B4F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DBEED-9912-FD70-C115-7F722C7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141D7-C0F6-B218-9045-2AC7B2DA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783D1-C853-D78F-F25E-E8014344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7FBBC-C394-555F-6D4C-21EE807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6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2222-11A2-E9CD-2F74-F47125D6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F610D-5C66-5171-CAA4-A6C935D5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B87CC-DB6B-8675-22D4-1E31C279F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325FC-841B-D7B0-3EAE-FEDC8B29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3879-4903-97DC-F46B-79D6A89D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A7866-2A67-8025-ED34-20DE5684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9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1FD1-6E34-70B2-77DC-84952EBA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B073D-11D7-5CFE-253B-810E3B330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56172-723E-0603-6601-509094D0E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B52FC-EA23-5168-76BB-93D14859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D4EB-5E90-20A8-7EF0-574041DD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39AF-284E-4A55-4FFA-4301B297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5225-1E68-C378-92C5-6A8A83B1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B507-F983-00BB-6C23-4AC4554C3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532E-DBE9-088E-087D-21B9711C6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F9D2-2D2D-4C05-9F3F-DC08CE06D36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486C-8E8B-98A9-20CB-9DEFCF746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A9D9-85F6-A849-F305-29DB99ADE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950B-B66D-46B2-9431-3099EFBA9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17/06/relationships/model3d" Target="../media/model3d1.glb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D37B2BC-6BF5-FA10-0E83-30101CAF7239}"/>
              </a:ext>
            </a:extLst>
          </p:cNvPr>
          <p:cNvSpPr/>
          <p:nvPr/>
        </p:nvSpPr>
        <p:spPr>
          <a:xfrm>
            <a:off x="3647440" y="967276"/>
            <a:ext cx="4754880" cy="4803604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glow rad="228600">
              <a:schemeClr val="accent1">
                <a:lumMod val="50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54E74592-A041-3856-F7E0-AE9C33FB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50" y="784396"/>
            <a:ext cx="6557660" cy="5289207"/>
          </a:xfrm>
          <a:custGeom>
            <a:avLst/>
            <a:gdLst>
              <a:gd name="connsiteX0" fmla="*/ 0 w 8502679"/>
              <a:gd name="connsiteY0" fmla="*/ 0 h 6858000"/>
              <a:gd name="connsiteX1" fmla="*/ 8502679 w 8502679"/>
              <a:gd name="connsiteY1" fmla="*/ 0 h 6858000"/>
              <a:gd name="connsiteX2" fmla="*/ 8502679 w 8502679"/>
              <a:gd name="connsiteY2" fmla="*/ 6858000 h 6858000"/>
              <a:gd name="connsiteX3" fmla="*/ 0 w 85026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2679" h="6858000">
                <a:moveTo>
                  <a:pt x="0" y="0"/>
                </a:moveTo>
                <a:lnTo>
                  <a:pt x="8502679" y="0"/>
                </a:lnTo>
                <a:lnTo>
                  <a:pt x="850267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331D7-E908-59B8-2227-99FCB8BEF64A}"/>
              </a:ext>
            </a:extLst>
          </p:cNvPr>
          <p:cNvSpPr txBox="1"/>
          <p:nvPr/>
        </p:nvSpPr>
        <p:spPr>
          <a:xfrm rot="20668548">
            <a:off x="5226444" y="2882222"/>
            <a:ext cx="6261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i="1" u="sng" dirty="0" err="1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ajan</a:t>
            </a:r>
            <a:r>
              <a:rPr lang="en-IN" sz="6000" i="1" u="sng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 Mishra !</a:t>
            </a:r>
          </a:p>
        </p:txBody>
      </p:sp>
      <p:pic>
        <p:nvPicPr>
          <p:cNvPr id="10" name="Graphic 9" descr="Badge Tm outline">
            <a:extLst>
              <a:ext uri="{FF2B5EF4-FFF2-40B4-BE49-F238E27FC236}">
                <a16:creationId xmlns:a16="http://schemas.microsoft.com/office/drawing/2014/main" id="{6E3057FD-1072-F1C6-DAD0-4EC687014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3175" y="1932689"/>
            <a:ext cx="256462" cy="256462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Smiling Face">
                <a:extLst>
                  <a:ext uri="{FF2B5EF4-FFF2-40B4-BE49-F238E27FC236}">
                    <a16:creationId xmlns:a16="http://schemas.microsoft.com/office/drawing/2014/main" id="{F188AA98-E92C-E529-BDA5-DD8A0E65E7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196443"/>
                  </p:ext>
                </p:extLst>
              </p:nvPr>
            </p:nvGraphicFramePr>
            <p:xfrm>
              <a:off x="11131882" y="3137390"/>
              <a:ext cx="256462" cy="252663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256462" cy="252663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761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Smiling Face">
                <a:extLst>
                  <a:ext uri="{FF2B5EF4-FFF2-40B4-BE49-F238E27FC236}">
                    <a16:creationId xmlns:a16="http://schemas.microsoft.com/office/drawing/2014/main" id="{F188AA98-E92C-E529-BDA5-DD8A0E65E7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31882" y="3137390"/>
                <a:ext cx="256462" cy="2526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16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11198 0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9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9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150"/>
                            </p:stCondLst>
                            <p:childTnLst>
                              <p:par>
                                <p:cTn id="42" presetID="39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2E82F-46F8-2ECC-1B4A-E32EDF36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44" y="1913779"/>
            <a:ext cx="4768755" cy="26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8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EEC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614DE8-F89F-A54C-ED93-F5D12797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454535"/>
            <a:ext cx="7009396" cy="39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A7E0D-CB20-9440-203E-E8627215A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7" t="10526" r="4553" b="10175"/>
          <a:stretch/>
        </p:blipFill>
        <p:spPr>
          <a:xfrm>
            <a:off x="1206366" y="709863"/>
            <a:ext cx="9779267" cy="5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Mishra, Rajan (Cognizant)</dc:creator>
  <cp:lastModifiedBy>Mishra, Rajan (Cognizant)</cp:lastModifiedBy>
  <cp:revision>8</cp:revision>
  <dcterms:created xsi:type="dcterms:W3CDTF">2023-05-02T10:10:12Z</dcterms:created>
  <dcterms:modified xsi:type="dcterms:W3CDTF">2023-05-02T11:23:41Z</dcterms:modified>
</cp:coreProperties>
</file>