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3EDB2-FF89-4A69-AFD7-82702B2545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F5970-98F9-4170-AE28-1670F6F62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5970-98F9-4170-AE28-1670F6F62B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6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5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9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CCA56-3DC9-6332-04D6-95449B25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188" y="2444162"/>
            <a:ext cx="5139812" cy="2070330"/>
          </a:xfrm>
        </p:spPr>
        <p:txBody>
          <a:bodyPr anchor="b">
            <a:normAutofit/>
          </a:bodyPr>
          <a:lstStyle/>
          <a:p>
            <a:r>
              <a:rPr lang="en-US" sz="3600" dirty="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BA74-DE82-AB4D-FDD5-ECEAE5E39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514492"/>
            <a:ext cx="4482952" cy="624246"/>
          </a:xfrm>
        </p:spPr>
        <p:txBody>
          <a:bodyPr anchor="t">
            <a:noAutofit/>
          </a:bodyPr>
          <a:lstStyle/>
          <a:p>
            <a:r>
              <a:rPr lang="en-US" sz="1600" dirty="0" err="1"/>
              <a:t>Rajankumar</a:t>
            </a:r>
            <a:r>
              <a:rPr lang="en-US" sz="1600" dirty="0"/>
              <a:t> Mandanka</a:t>
            </a:r>
          </a:p>
          <a:p>
            <a:r>
              <a:rPr lang="en-US" sz="1600" dirty="0" err="1"/>
              <a:t>Marwadi</a:t>
            </a:r>
            <a:r>
              <a:rPr lang="en-US" sz="1600" dirty="0"/>
              <a:t> University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C0F1F2E2-3841-98A9-B6F4-B38411A8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669" b="-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4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F2A-ECA8-6B7B-5A13-AE35D03A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0"/>
            <a:ext cx="9601200" cy="1309687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67E3-4B9E-157B-F786-D58A33F3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161176"/>
            <a:ext cx="9601200" cy="4278572"/>
          </a:xfrm>
        </p:spPr>
        <p:txBody>
          <a:bodyPr/>
          <a:lstStyle/>
          <a:p>
            <a:r>
              <a:rPr lang="en-US" b="1" dirty="0"/>
              <a:t>Game Name: </a:t>
            </a:r>
            <a:r>
              <a:rPr lang="en-US" dirty="0"/>
              <a:t>Tic-Tac-Toe</a:t>
            </a:r>
          </a:p>
          <a:p>
            <a:r>
              <a:rPr lang="en-US" b="1" dirty="0"/>
              <a:t>Technology Stack: </a:t>
            </a:r>
            <a:r>
              <a:rPr lang="en-US" dirty="0"/>
              <a:t>HTML, JavaScript</a:t>
            </a:r>
          </a:p>
          <a:p>
            <a:r>
              <a:rPr lang="en-US" b="1" dirty="0"/>
              <a:t>IDE: </a:t>
            </a:r>
            <a:r>
              <a:rPr lang="en-US" dirty="0"/>
              <a:t>WebStorm</a:t>
            </a:r>
          </a:p>
          <a:p>
            <a:endParaRPr lang="en-US" dirty="0"/>
          </a:p>
          <a:p>
            <a:r>
              <a:rPr lang="en-US" b="1" dirty="0"/>
              <a:t>Key Points :-</a:t>
            </a:r>
          </a:p>
          <a:p>
            <a:r>
              <a:rPr lang="en-US" dirty="0"/>
              <a:t>Simple user friendly interface.</a:t>
            </a:r>
          </a:p>
          <a:p>
            <a:r>
              <a:rPr lang="en-US" dirty="0"/>
              <a:t>Two player game.</a:t>
            </a:r>
          </a:p>
          <a:p>
            <a:r>
              <a:rPr lang="en-US" dirty="0"/>
              <a:t>Game logic to determine win, loss, or draw.</a:t>
            </a:r>
          </a:p>
          <a:p>
            <a:r>
              <a:rPr lang="en-US" dirty="0"/>
              <a:t>Reset functionality for new games.</a:t>
            </a:r>
          </a:p>
        </p:txBody>
      </p:sp>
    </p:spTree>
    <p:extLst>
      <p:ext uri="{BB962C8B-B14F-4D97-AF65-F5344CB8AC3E}">
        <p14:creationId xmlns:p14="http://schemas.microsoft.com/office/powerpoint/2010/main" val="90466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D1C1-6624-CFB0-5A17-1BA98EE6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28" y="-164743"/>
            <a:ext cx="9601200" cy="1309687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D66F4-78AA-F3FC-2EA3-A08241496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28" y="969597"/>
            <a:ext cx="11594592" cy="5638533"/>
          </a:xfrm>
        </p:spPr>
      </p:pic>
    </p:spTree>
    <p:extLst>
      <p:ext uri="{BB962C8B-B14F-4D97-AF65-F5344CB8AC3E}">
        <p14:creationId xmlns:p14="http://schemas.microsoft.com/office/powerpoint/2010/main" val="148450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E2A9-C9B7-3CF6-99B3-EF9DDA45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-118090"/>
            <a:ext cx="9601200" cy="1309687"/>
          </a:xfrm>
        </p:spPr>
        <p:txBody>
          <a:bodyPr/>
          <a:lstStyle/>
          <a:p>
            <a:r>
              <a:rPr lang="en-US" dirty="0"/>
              <a:t>Player X Win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46381-C3DB-72FA-A66C-F774A1FF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4" y="1031460"/>
            <a:ext cx="11594592" cy="5205078"/>
          </a:xfrm>
        </p:spPr>
      </p:pic>
    </p:spTree>
    <p:extLst>
      <p:ext uri="{BB962C8B-B14F-4D97-AF65-F5344CB8AC3E}">
        <p14:creationId xmlns:p14="http://schemas.microsoft.com/office/powerpoint/2010/main" val="20739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1244-06CC-2127-5EF6-6B551AE5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18" y="-146082"/>
            <a:ext cx="9601200" cy="1309687"/>
          </a:xfrm>
        </p:spPr>
        <p:txBody>
          <a:bodyPr/>
          <a:lstStyle/>
          <a:p>
            <a:r>
              <a:rPr lang="en-US" dirty="0"/>
              <a:t>Player O </a:t>
            </a:r>
            <a:r>
              <a:rPr lang="en-US" dirty="0" err="1"/>
              <a:t>WIn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46802-131F-7ED2-BF9B-71EFFF789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18" y="936939"/>
            <a:ext cx="11594592" cy="5078098"/>
          </a:xfrm>
        </p:spPr>
      </p:pic>
    </p:spTree>
    <p:extLst>
      <p:ext uri="{BB962C8B-B14F-4D97-AF65-F5344CB8AC3E}">
        <p14:creationId xmlns:p14="http://schemas.microsoft.com/office/powerpoint/2010/main" val="409101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0842-DEB3-50DA-E0DE-50904EAF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-158621"/>
            <a:ext cx="9601200" cy="1309687"/>
          </a:xfrm>
        </p:spPr>
        <p:txBody>
          <a:bodyPr/>
          <a:lstStyle/>
          <a:p>
            <a:r>
              <a:rPr lang="en-US" dirty="0"/>
              <a:t>Game draw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D5971-559D-1029-982F-8ABD5E09F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4" y="917276"/>
            <a:ext cx="11594592" cy="5097761"/>
          </a:xfrm>
        </p:spPr>
      </p:pic>
    </p:spTree>
    <p:extLst>
      <p:ext uri="{BB962C8B-B14F-4D97-AF65-F5344CB8AC3E}">
        <p14:creationId xmlns:p14="http://schemas.microsoft.com/office/powerpoint/2010/main" val="13447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EA22-1675-8718-9B5E-EFAC2303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1309687"/>
          </a:xfrm>
        </p:spPr>
        <p:txBody>
          <a:bodyPr/>
          <a:lstStyle/>
          <a:p>
            <a:r>
              <a:rPr lang="en-US"/>
              <a:t>Index.html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C1868-ECA0-F41E-AFCF-025D35228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325" y="0"/>
            <a:ext cx="8658675" cy="6858000"/>
          </a:xfrm>
        </p:spPr>
      </p:pic>
    </p:spTree>
    <p:extLst>
      <p:ext uri="{BB962C8B-B14F-4D97-AF65-F5344CB8AC3E}">
        <p14:creationId xmlns:p14="http://schemas.microsoft.com/office/powerpoint/2010/main" val="3529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D8BF-9528-958E-BE8A-9E0F7268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1200" cy="1309687"/>
          </a:xfrm>
        </p:spPr>
        <p:txBody>
          <a:bodyPr/>
          <a:lstStyle/>
          <a:p>
            <a:r>
              <a:rPr lang="en-US" dirty="0"/>
              <a:t>Script.js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AB78A-BC82-9344-8B82-DDBDC20B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097" y="0"/>
            <a:ext cx="7366966" cy="6858000"/>
          </a:xfrm>
        </p:spPr>
      </p:pic>
    </p:spTree>
    <p:extLst>
      <p:ext uri="{BB962C8B-B14F-4D97-AF65-F5344CB8AC3E}">
        <p14:creationId xmlns:p14="http://schemas.microsoft.com/office/powerpoint/2010/main" val="413251838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</Words>
  <Application>Microsoft Office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Goudy Old Style</vt:lpstr>
      <vt:lpstr>Univers Light</vt:lpstr>
      <vt:lpstr>PoiseVTI</vt:lpstr>
      <vt:lpstr>Tic tac toe</vt:lpstr>
      <vt:lpstr>Introduction </vt:lpstr>
      <vt:lpstr>Interface</vt:lpstr>
      <vt:lpstr>Player X Win</vt:lpstr>
      <vt:lpstr>Player O WIn</vt:lpstr>
      <vt:lpstr>Game draw</vt:lpstr>
      <vt:lpstr>Index.html</vt:lpstr>
      <vt:lpstr>Script.js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Mandanka</dc:creator>
  <cp:lastModifiedBy>Rajan Mandanka</cp:lastModifiedBy>
  <cp:revision>1</cp:revision>
  <dcterms:created xsi:type="dcterms:W3CDTF">2025-01-06T08:04:46Z</dcterms:created>
  <dcterms:modified xsi:type="dcterms:W3CDTF">2025-01-06T08:39:31Z</dcterms:modified>
</cp:coreProperties>
</file>