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8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4C263-84D9-4F73-91F8-D15DC86ACE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86D338-33EA-40F4-BCD5-A7283F9F14F3}">
      <dgm:prSet/>
      <dgm:spPr/>
      <dgm:t>
        <a:bodyPr/>
        <a:lstStyle/>
        <a:p>
          <a:r>
            <a:rPr lang="en-US" dirty="0"/>
            <a:t>Rules of the Game</a:t>
          </a:r>
        </a:p>
      </dgm:t>
    </dgm:pt>
    <dgm:pt modelId="{E7750E2A-0E57-4D9A-8D1E-6621FF813D51}" type="parTrans" cxnId="{289AF4A6-1BE8-4C6D-9082-8A609D2FF782}">
      <dgm:prSet/>
      <dgm:spPr/>
      <dgm:t>
        <a:bodyPr/>
        <a:lstStyle/>
        <a:p>
          <a:endParaRPr lang="en-US"/>
        </a:p>
      </dgm:t>
    </dgm:pt>
    <dgm:pt modelId="{97A3C568-BEA1-4F69-8E7A-7260B7EADC11}" type="sibTrans" cxnId="{289AF4A6-1BE8-4C6D-9082-8A609D2FF782}">
      <dgm:prSet/>
      <dgm:spPr/>
      <dgm:t>
        <a:bodyPr/>
        <a:lstStyle/>
        <a:p>
          <a:endParaRPr lang="en-US"/>
        </a:p>
      </dgm:t>
    </dgm:pt>
    <dgm:pt modelId="{C391D68C-EBE6-4F51-BE47-D7C3D63F7F19}">
      <dgm:prSet/>
      <dgm:spPr/>
      <dgm:t>
        <a:bodyPr/>
        <a:lstStyle/>
        <a:p>
          <a:r>
            <a:rPr lang="en-US"/>
            <a:t>Any live cell with 2 or 3 live neighbors survives.</a:t>
          </a:r>
        </a:p>
      </dgm:t>
    </dgm:pt>
    <dgm:pt modelId="{1348165D-8BC3-4292-A258-D02CA76589B4}" type="parTrans" cxnId="{ED5E6BA6-DBB7-4A14-BA53-CFF21A3B75C9}">
      <dgm:prSet/>
      <dgm:spPr/>
      <dgm:t>
        <a:bodyPr/>
        <a:lstStyle/>
        <a:p>
          <a:endParaRPr lang="en-US"/>
        </a:p>
      </dgm:t>
    </dgm:pt>
    <dgm:pt modelId="{BBD70B07-0BF0-4E6F-84D0-0291D67A9E2D}" type="sibTrans" cxnId="{ED5E6BA6-DBB7-4A14-BA53-CFF21A3B75C9}">
      <dgm:prSet/>
      <dgm:spPr/>
      <dgm:t>
        <a:bodyPr/>
        <a:lstStyle/>
        <a:p>
          <a:endParaRPr lang="en-US"/>
        </a:p>
      </dgm:t>
    </dgm:pt>
    <dgm:pt modelId="{13864070-B306-4C5F-A312-68DEE2BEBF33}">
      <dgm:prSet/>
      <dgm:spPr/>
      <dgm:t>
        <a:bodyPr/>
        <a:lstStyle/>
        <a:p>
          <a:r>
            <a:rPr lang="en-US"/>
            <a:t>Any dead cell with exactly 3 live neighbors becomes alive.</a:t>
          </a:r>
        </a:p>
      </dgm:t>
    </dgm:pt>
    <dgm:pt modelId="{4296B4F0-CC75-435F-A626-0E82C489AFBA}" type="parTrans" cxnId="{00F4B847-B5AD-4B15-87CC-DA41179DEAFA}">
      <dgm:prSet/>
      <dgm:spPr/>
      <dgm:t>
        <a:bodyPr/>
        <a:lstStyle/>
        <a:p>
          <a:endParaRPr lang="en-US"/>
        </a:p>
      </dgm:t>
    </dgm:pt>
    <dgm:pt modelId="{7A0CF154-79D5-43BA-9261-4C84F5825F41}" type="sibTrans" cxnId="{00F4B847-B5AD-4B15-87CC-DA41179DEAFA}">
      <dgm:prSet/>
      <dgm:spPr/>
      <dgm:t>
        <a:bodyPr/>
        <a:lstStyle/>
        <a:p>
          <a:endParaRPr lang="en-US"/>
        </a:p>
      </dgm:t>
    </dgm:pt>
    <dgm:pt modelId="{A301107E-46BB-44A2-B207-A37E86B9AB4D}">
      <dgm:prSet/>
      <dgm:spPr/>
      <dgm:t>
        <a:bodyPr/>
        <a:lstStyle/>
        <a:p>
          <a:r>
            <a:rPr lang="en-US"/>
            <a:t>All other live cells die, and dead cells remain dead.</a:t>
          </a:r>
        </a:p>
      </dgm:t>
    </dgm:pt>
    <dgm:pt modelId="{73571D64-BB14-437E-946A-2501D3D95E4E}" type="parTrans" cxnId="{B6BC6470-49C8-482E-974C-3C4FF570A65F}">
      <dgm:prSet/>
      <dgm:spPr/>
      <dgm:t>
        <a:bodyPr/>
        <a:lstStyle/>
        <a:p>
          <a:endParaRPr lang="en-US"/>
        </a:p>
      </dgm:t>
    </dgm:pt>
    <dgm:pt modelId="{B66392A8-4D87-4173-94CB-3D54C4309A2B}" type="sibTrans" cxnId="{B6BC6470-49C8-482E-974C-3C4FF570A65F}">
      <dgm:prSet/>
      <dgm:spPr/>
      <dgm:t>
        <a:bodyPr/>
        <a:lstStyle/>
        <a:p>
          <a:endParaRPr lang="en-US"/>
        </a:p>
      </dgm:t>
    </dgm:pt>
    <dgm:pt modelId="{E4C2EB47-97AE-445B-8B2B-702FAB18E1FF}" type="pres">
      <dgm:prSet presAssocID="{A5D4C263-84D9-4F73-91F8-D15DC86ACE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4D6BE3-C94D-4FEB-B14A-D0488D629707}" type="pres">
      <dgm:prSet presAssocID="{6C86D338-33EA-40F4-BCD5-A7283F9F14F3}" presName="hierRoot1" presStyleCnt="0"/>
      <dgm:spPr/>
    </dgm:pt>
    <dgm:pt modelId="{41C98FC3-8105-40C8-93F1-E22A3BA42923}" type="pres">
      <dgm:prSet presAssocID="{6C86D338-33EA-40F4-BCD5-A7283F9F14F3}" presName="composite" presStyleCnt="0"/>
      <dgm:spPr/>
    </dgm:pt>
    <dgm:pt modelId="{DA9419A7-BD02-4B82-90FC-5FC5651FF90D}" type="pres">
      <dgm:prSet presAssocID="{6C86D338-33EA-40F4-BCD5-A7283F9F14F3}" presName="background" presStyleLbl="node0" presStyleIdx="0" presStyleCnt="1"/>
      <dgm:spPr/>
    </dgm:pt>
    <dgm:pt modelId="{7C7790D6-8C99-43D3-9A4D-1BF8D0E18FA8}" type="pres">
      <dgm:prSet presAssocID="{6C86D338-33EA-40F4-BCD5-A7283F9F14F3}" presName="text" presStyleLbl="fgAcc0" presStyleIdx="0" presStyleCnt="1" custLinFactNeighborX="-1543" custLinFactNeighborY="-712">
        <dgm:presLayoutVars>
          <dgm:chPref val="3"/>
        </dgm:presLayoutVars>
      </dgm:prSet>
      <dgm:spPr/>
    </dgm:pt>
    <dgm:pt modelId="{69B8A281-E30B-4075-B18B-035082FBED4C}" type="pres">
      <dgm:prSet presAssocID="{6C86D338-33EA-40F4-BCD5-A7283F9F14F3}" presName="hierChild2" presStyleCnt="0"/>
      <dgm:spPr/>
    </dgm:pt>
    <dgm:pt modelId="{DEB26F4E-E71E-4DD0-B498-FEA9C1DC4D7A}" type="pres">
      <dgm:prSet presAssocID="{1348165D-8BC3-4292-A258-D02CA76589B4}" presName="Name10" presStyleLbl="parChTrans1D2" presStyleIdx="0" presStyleCnt="3"/>
      <dgm:spPr/>
    </dgm:pt>
    <dgm:pt modelId="{422DE64A-E003-4D25-82C9-61C14BA4E66E}" type="pres">
      <dgm:prSet presAssocID="{C391D68C-EBE6-4F51-BE47-D7C3D63F7F19}" presName="hierRoot2" presStyleCnt="0"/>
      <dgm:spPr/>
    </dgm:pt>
    <dgm:pt modelId="{7F64E746-E07F-42CA-99F2-B33B268E2AF2}" type="pres">
      <dgm:prSet presAssocID="{C391D68C-EBE6-4F51-BE47-D7C3D63F7F19}" presName="composite2" presStyleCnt="0"/>
      <dgm:spPr/>
    </dgm:pt>
    <dgm:pt modelId="{A2C7D444-11B3-4D98-B346-A89CD6A7CC86}" type="pres">
      <dgm:prSet presAssocID="{C391D68C-EBE6-4F51-BE47-D7C3D63F7F19}" presName="background2" presStyleLbl="node2" presStyleIdx="0" presStyleCnt="3"/>
      <dgm:spPr/>
    </dgm:pt>
    <dgm:pt modelId="{EE2A84EE-6D31-46F7-BE54-7D352FD96473}" type="pres">
      <dgm:prSet presAssocID="{C391D68C-EBE6-4F51-BE47-D7C3D63F7F19}" presName="text2" presStyleLbl="fgAcc2" presStyleIdx="0" presStyleCnt="3">
        <dgm:presLayoutVars>
          <dgm:chPref val="3"/>
        </dgm:presLayoutVars>
      </dgm:prSet>
      <dgm:spPr/>
    </dgm:pt>
    <dgm:pt modelId="{0A2E8364-5453-4FD5-9427-494556F547E2}" type="pres">
      <dgm:prSet presAssocID="{C391D68C-EBE6-4F51-BE47-D7C3D63F7F19}" presName="hierChild3" presStyleCnt="0"/>
      <dgm:spPr/>
    </dgm:pt>
    <dgm:pt modelId="{B5019B66-4415-44CC-AB43-EFD8BE307384}" type="pres">
      <dgm:prSet presAssocID="{4296B4F0-CC75-435F-A626-0E82C489AFBA}" presName="Name10" presStyleLbl="parChTrans1D2" presStyleIdx="1" presStyleCnt="3"/>
      <dgm:spPr/>
    </dgm:pt>
    <dgm:pt modelId="{78376D16-FBA1-4C3C-87B8-F1031E46AAD3}" type="pres">
      <dgm:prSet presAssocID="{13864070-B306-4C5F-A312-68DEE2BEBF33}" presName="hierRoot2" presStyleCnt="0"/>
      <dgm:spPr/>
    </dgm:pt>
    <dgm:pt modelId="{2318C507-F6FD-4AD7-B796-61C757D677E3}" type="pres">
      <dgm:prSet presAssocID="{13864070-B306-4C5F-A312-68DEE2BEBF33}" presName="composite2" presStyleCnt="0"/>
      <dgm:spPr/>
    </dgm:pt>
    <dgm:pt modelId="{8E091028-F5C6-445B-850D-0E6CD6E1D316}" type="pres">
      <dgm:prSet presAssocID="{13864070-B306-4C5F-A312-68DEE2BEBF33}" presName="background2" presStyleLbl="node2" presStyleIdx="1" presStyleCnt="3"/>
      <dgm:spPr/>
    </dgm:pt>
    <dgm:pt modelId="{E396B86A-7100-490B-827C-3DAA4B6E11EF}" type="pres">
      <dgm:prSet presAssocID="{13864070-B306-4C5F-A312-68DEE2BEBF33}" presName="text2" presStyleLbl="fgAcc2" presStyleIdx="1" presStyleCnt="3">
        <dgm:presLayoutVars>
          <dgm:chPref val="3"/>
        </dgm:presLayoutVars>
      </dgm:prSet>
      <dgm:spPr/>
    </dgm:pt>
    <dgm:pt modelId="{9BB782CA-D898-4736-9E70-46E5CADC6F92}" type="pres">
      <dgm:prSet presAssocID="{13864070-B306-4C5F-A312-68DEE2BEBF33}" presName="hierChild3" presStyleCnt="0"/>
      <dgm:spPr/>
    </dgm:pt>
    <dgm:pt modelId="{FF25ABC3-70B4-4D28-ABD6-2A603B9DDA6E}" type="pres">
      <dgm:prSet presAssocID="{73571D64-BB14-437E-946A-2501D3D95E4E}" presName="Name10" presStyleLbl="parChTrans1D2" presStyleIdx="2" presStyleCnt="3"/>
      <dgm:spPr/>
    </dgm:pt>
    <dgm:pt modelId="{3CC86EA5-A24F-4A63-BB5A-899134381DF4}" type="pres">
      <dgm:prSet presAssocID="{A301107E-46BB-44A2-B207-A37E86B9AB4D}" presName="hierRoot2" presStyleCnt="0"/>
      <dgm:spPr/>
    </dgm:pt>
    <dgm:pt modelId="{CDAD4AB0-97ED-4279-80A8-C4867A376B2C}" type="pres">
      <dgm:prSet presAssocID="{A301107E-46BB-44A2-B207-A37E86B9AB4D}" presName="composite2" presStyleCnt="0"/>
      <dgm:spPr/>
    </dgm:pt>
    <dgm:pt modelId="{F859A171-B203-4522-81DB-621AB71E4760}" type="pres">
      <dgm:prSet presAssocID="{A301107E-46BB-44A2-B207-A37E86B9AB4D}" presName="background2" presStyleLbl="node2" presStyleIdx="2" presStyleCnt="3"/>
      <dgm:spPr/>
    </dgm:pt>
    <dgm:pt modelId="{7ECD01FB-ABF8-4FF3-93EA-B5C68703BABF}" type="pres">
      <dgm:prSet presAssocID="{A301107E-46BB-44A2-B207-A37E86B9AB4D}" presName="text2" presStyleLbl="fgAcc2" presStyleIdx="2" presStyleCnt="3">
        <dgm:presLayoutVars>
          <dgm:chPref val="3"/>
        </dgm:presLayoutVars>
      </dgm:prSet>
      <dgm:spPr/>
    </dgm:pt>
    <dgm:pt modelId="{B26433AA-A7B3-41AC-B0AA-2145A07A5C1C}" type="pres">
      <dgm:prSet presAssocID="{A301107E-46BB-44A2-B207-A37E86B9AB4D}" presName="hierChild3" presStyleCnt="0"/>
      <dgm:spPr/>
    </dgm:pt>
  </dgm:ptLst>
  <dgm:cxnLst>
    <dgm:cxn modelId="{F72F4912-31DC-43A8-9AB1-A7B238531204}" type="presOf" srcId="{13864070-B306-4C5F-A312-68DEE2BEBF33}" destId="{E396B86A-7100-490B-827C-3DAA4B6E11EF}" srcOrd="0" destOrd="0" presId="urn:microsoft.com/office/officeart/2005/8/layout/hierarchy1"/>
    <dgm:cxn modelId="{4DA6891D-1E71-439F-943B-815170374188}" type="presOf" srcId="{C391D68C-EBE6-4F51-BE47-D7C3D63F7F19}" destId="{EE2A84EE-6D31-46F7-BE54-7D352FD96473}" srcOrd="0" destOrd="0" presId="urn:microsoft.com/office/officeart/2005/8/layout/hierarchy1"/>
    <dgm:cxn modelId="{00F4B847-B5AD-4B15-87CC-DA41179DEAFA}" srcId="{6C86D338-33EA-40F4-BCD5-A7283F9F14F3}" destId="{13864070-B306-4C5F-A312-68DEE2BEBF33}" srcOrd="1" destOrd="0" parTransId="{4296B4F0-CC75-435F-A626-0E82C489AFBA}" sibTransId="{7A0CF154-79D5-43BA-9261-4C84F5825F41}"/>
    <dgm:cxn modelId="{B6BC6470-49C8-482E-974C-3C4FF570A65F}" srcId="{6C86D338-33EA-40F4-BCD5-A7283F9F14F3}" destId="{A301107E-46BB-44A2-B207-A37E86B9AB4D}" srcOrd="2" destOrd="0" parTransId="{73571D64-BB14-437E-946A-2501D3D95E4E}" sibTransId="{B66392A8-4D87-4173-94CB-3D54C4309A2B}"/>
    <dgm:cxn modelId="{E2B9697D-C532-4253-A3A4-03B94EEC7803}" type="presOf" srcId="{73571D64-BB14-437E-946A-2501D3D95E4E}" destId="{FF25ABC3-70B4-4D28-ABD6-2A603B9DDA6E}" srcOrd="0" destOrd="0" presId="urn:microsoft.com/office/officeart/2005/8/layout/hierarchy1"/>
    <dgm:cxn modelId="{ED5E6BA6-DBB7-4A14-BA53-CFF21A3B75C9}" srcId="{6C86D338-33EA-40F4-BCD5-A7283F9F14F3}" destId="{C391D68C-EBE6-4F51-BE47-D7C3D63F7F19}" srcOrd="0" destOrd="0" parTransId="{1348165D-8BC3-4292-A258-D02CA76589B4}" sibTransId="{BBD70B07-0BF0-4E6F-84D0-0291D67A9E2D}"/>
    <dgm:cxn modelId="{289AF4A6-1BE8-4C6D-9082-8A609D2FF782}" srcId="{A5D4C263-84D9-4F73-91F8-D15DC86ACE98}" destId="{6C86D338-33EA-40F4-BCD5-A7283F9F14F3}" srcOrd="0" destOrd="0" parTransId="{E7750E2A-0E57-4D9A-8D1E-6621FF813D51}" sibTransId="{97A3C568-BEA1-4F69-8E7A-7260B7EADC11}"/>
    <dgm:cxn modelId="{C77D14B6-4020-45A6-95E2-5D42CA2099CD}" type="presOf" srcId="{1348165D-8BC3-4292-A258-D02CA76589B4}" destId="{DEB26F4E-E71E-4DD0-B498-FEA9C1DC4D7A}" srcOrd="0" destOrd="0" presId="urn:microsoft.com/office/officeart/2005/8/layout/hierarchy1"/>
    <dgm:cxn modelId="{F17DF5BE-2FE0-4E15-9D01-9001F2509BE9}" type="presOf" srcId="{A301107E-46BB-44A2-B207-A37E86B9AB4D}" destId="{7ECD01FB-ABF8-4FF3-93EA-B5C68703BABF}" srcOrd="0" destOrd="0" presId="urn:microsoft.com/office/officeart/2005/8/layout/hierarchy1"/>
    <dgm:cxn modelId="{425AC0D6-ED0B-4933-95E3-A899A2A331DA}" type="presOf" srcId="{4296B4F0-CC75-435F-A626-0E82C489AFBA}" destId="{B5019B66-4415-44CC-AB43-EFD8BE307384}" srcOrd="0" destOrd="0" presId="urn:microsoft.com/office/officeart/2005/8/layout/hierarchy1"/>
    <dgm:cxn modelId="{B9007FD7-DA0E-47AB-9B64-BFD9211B517A}" type="presOf" srcId="{6C86D338-33EA-40F4-BCD5-A7283F9F14F3}" destId="{7C7790D6-8C99-43D3-9A4D-1BF8D0E18FA8}" srcOrd="0" destOrd="0" presId="urn:microsoft.com/office/officeart/2005/8/layout/hierarchy1"/>
    <dgm:cxn modelId="{BE07FDE2-407D-43F4-B3A2-BEE6869D0D8C}" type="presOf" srcId="{A5D4C263-84D9-4F73-91F8-D15DC86ACE98}" destId="{E4C2EB47-97AE-445B-8B2B-702FAB18E1FF}" srcOrd="0" destOrd="0" presId="urn:microsoft.com/office/officeart/2005/8/layout/hierarchy1"/>
    <dgm:cxn modelId="{17E51D64-2AF1-42D4-B0BA-95DD0383DBFE}" type="presParOf" srcId="{E4C2EB47-97AE-445B-8B2B-702FAB18E1FF}" destId="{694D6BE3-C94D-4FEB-B14A-D0488D629707}" srcOrd="0" destOrd="0" presId="urn:microsoft.com/office/officeart/2005/8/layout/hierarchy1"/>
    <dgm:cxn modelId="{1C925C7B-8007-41E8-898A-B22821273F21}" type="presParOf" srcId="{694D6BE3-C94D-4FEB-B14A-D0488D629707}" destId="{41C98FC3-8105-40C8-93F1-E22A3BA42923}" srcOrd="0" destOrd="0" presId="urn:microsoft.com/office/officeart/2005/8/layout/hierarchy1"/>
    <dgm:cxn modelId="{C7BDA36D-8FF2-4A16-9796-5AB12AE224FD}" type="presParOf" srcId="{41C98FC3-8105-40C8-93F1-E22A3BA42923}" destId="{DA9419A7-BD02-4B82-90FC-5FC5651FF90D}" srcOrd="0" destOrd="0" presId="urn:microsoft.com/office/officeart/2005/8/layout/hierarchy1"/>
    <dgm:cxn modelId="{30F8BEA7-736E-47B6-9737-B5CA59A6780E}" type="presParOf" srcId="{41C98FC3-8105-40C8-93F1-E22A3BA42923}" destId="{7C7790D6-8C99-43D3-9A4D-1BF8D0E18FA8}" srcOrd="1" destOrd="0" presId="urn:microsoft.com/office/officeart/2005/8/layout/hierarchy1"/>
    <dgm:cxn modelId="{A659DD09-0F37-473D-B6E5-8E46DE55F96B}" type="presParOf" srcId="{694D6BE3-C94D-4FEB-B14A-D0488D629707}" destId="{69B8A281-E30B-4075-B18B-035082FBED4C}" srcOrd="1" destOrd="0" presId="urn:microsoft.com/office/officeart/2005/8/layout/hierarchy1"/>
    <dgm:cxn modelId="{58A8F9D8-790A-465A-9224-56745AFDB28F}" type="presParOf" srcId="{69B8A281-E30B-4075-B18B-035082FBED4C}" destId="{DEB26F4E-E71E-4DD0-B498-FEA9C1DC4D7A}" srcOrd="0" destOrd="0" presId="urn:microsoft.com/office/officeart/2005/8/layout/hierarchy1"/>
    <dgm:cxn modelId="{D0A567C0-2993-42F3-9027-A61D808FC5BD}" type="presParOf" srcId="{69B8A281-E30B-4075-B18B-035082FBED4C}" destId="{422DE64A-E003-4D25-82C9-61C14BA4E66E}" srcOrd="1" destOrd="0" presId="urn:microsoft.com/office/officeart/2005/8/layout/hierarchy1"/>
    <dgm:cxn modelId="{BF6A13E2-D9E8-4637-9945-B032EC32437C}" type="presParOf" srcId="{422DE64A-E003-4D25-82C9-61C14BA4E66E}" destId="{7F64E746-E07F-42CA-99F2-B33B268E2AF2}" srcOrd="0" destOrd="0" presId="urn:microsoft.com/office/officeart/2005/8/layout/hierarchy1"/>
    <dgm:cxn modelId="{9AADBE66-847A-49EF-A657-33377A5AA0F9}" type="presParOf" srcId="{7F64E746-E07F-42CA-99F2-B33B268E2AF2}" destId="{A2C7D444-11B3-4D98-B346-A89CD6A7CC86}" srcOrd="0" destOrd="0" presId="urn:microsoft.com/office/officeart/2005/8/layout/hierarchy1"/>
    <dgm:cxn modelId="{6A1A872D-A001-45C5-B0A5-1C4AD942A239}" type="presParOf" srcId="{7F64E746-E07F-42CA-99F2-B33B268E2AF2}" destId="{EE2A84EE-6D31-46F7-BE54-7D352FD96473}" srcOrd="1" destOrd="0" presId="urn:microsoft.com/office/officeart/2005/8/layout/hierarchy1"/>
    <dgm:cxn modelId="{092B9612-1627-4093-9967-B17CC955AB2F}" type="presParOf" srcId="{422DE64A-E003-4D25-82C9-61C14BA4E66E}" destId="{0A2E8364-5453-4FD5-9427-494556F547E2}" srcOrd="1" destOrd="0" presId="urn:microsoft.com/office/officeart/2005/8/layout/hierarchy1"/>
    <dgm:cxn modelId="{60040C27-51B5-4943-826E-EB5BFC73FDA3}" type="presParOf" srcId="{69B8A281-E30B-4075-B18B-035082FBED4C}" destId="{B5019B66-4415-44CC-AB43-EFD8BE307384}" srcOrd="2" destOrd="0" presId="urn:microsoft.com/office/officeart/2005/8/layout/hierarchy1"/>
    <dgm:cxn modelId="{0664CF4D-365E-4561-9633-32E1369EE480}" type="presParOf" srcId="{69B8A281-E30B-4075-B18B-035082FBED4C}" destId="{78376D16-FBA1-4C3C-87B8-F1031E46AAD3}" srcOrd="3" destOrd="0" presId="urn:microsoft.com/office/officeart/2005/8/layout/hierarchy1"/>
    <dgm:cxn modelId="{F0DFE157-6118-415F-9D5F-CC716ACE13CB}" type="presParOf" srcId="{78376D16-FBA1-4C3C-87B8-F1031E46AAD3}" destId="{2318C507-F6FD-4AD7-B796-61C757D677E3}" srcOrd="0" destOrd="0" presId="urn:microsoft.com/office/officeart/2005/8/layout/hierarchy1"/>
    <dgm:cxn modelId="{2AE8A35E-3D03-4914-85F4-480312F9CCB8}" type="presParOf" srcId="{2318C507-F6FD-4AD7-B796-61C757D677E3}" destId="{8E091028-F5C6-445B-850D-0E6CD6E1D316}" srcOrd="0" destOrd="0" presId="urn:microsoft.com/office/officeart/2005/8/layout/hierarchy1"/>
    <dgm:cxn modelId="{307BF885-872B-4577-B0D4-8540CF89AA10}" type="presParOf" srcId="{2318C507-F6FD-4AD7-B796-61C757D677E3}" destId="{E396B86A-7100-490B-827C-3DAA4B6E11EF}" srcOrd="1" destOrd="0" presId="urn:microsoft.com/office/officeart/2005/8/layout/hierarchy1"/>
    <dgm:cxn modelId="{7F9C3AB6-94C3-43F5-AB30-AB12AC0D2A46}" type="presParOf" srcId="{78376D16-FBA1-4C3C-87B8-F1031E46AAD3}" destId="{9BB782CA-D898-4736-9E70-46E5CADC6F92}" srcOrd="1" destOrd="0" presId="urn:microsoft.com/office/officeart/2005/8/layout/hierarchy1"/>
    <dgm:cxn modelId="{BA74B9B4-5ACE-4CF8-8EDA-9A751A73AA2C}" type="presParOf" srcId="{69B8A281-E30B-4075-B18B-035082FBED4C}" destId="{FF25ABC3-70B4-4D28-ABD6-2A603B9DDA6E}" srcOrd="4" destOrd="0" presId="urn:microsoft.com/office/officeart/2005/8/layout/hierarchy1"/>
    <dgm:cxn modelId="{C62C6FAD-3B1B-495A-83D5-32524473250D}" type="presParOf" srcId="{69B8A281-E30B-4075-B18B-035082FBED4C}" destId="{3CC86EA5-A24F-4A63-BB5A-899134381DF4}" srcOrd="5" destOrd="0" presId="urn:microsoft.com/office/officeart/2005/8/layout/hierarchy1"/>
    <dgm:cxn modelId="{178AF8B3-A556-4BDC-960F-5DCAA573FEEA}" type="presParOf" srcId="{3CC86EA5-A24F-4A63-BB5A-899134381DF4}" destId="{CDAD4AB0-97ED-4279-80A8-C4867A376B2C}" srcOrd="0" destOrd="0" presId="urn:microsoft.com/office/officeart/2005/8/layout/hierarchy1"/>
    <dgm:cxn modelId="{5110D5DE-E704-4518-B089-E7939E080CE8}" type="presParOf" srcId="{CDAD4AB0-97ED-4279-80A8-C4867A376B2C}" destId="{F859A171-B203-4522-81DB-621AB71E4760}" srcOrd="0" destOrd="0" presId="urn:microsoft.com/office/officeart/2005/8/layout/hierarchy1"/>
    <dgm:cxn modelId="{C0658942-8E34-4FE2-AF92-34807602F2EB}" type="presParOf" srcId="{CDAD4AB0-97ED-4279-80A8-C4867A376B2C}" destId="{7ECD01FB-ABF8-4FF3-93EA-B5C68703BABF}" srcOrd="1" destOrd="0" presId="urn:microsoft.com/office/officeart/2005/8/layout/hierarchy1"/>
    <dgm:cxn modelId="{6C5DCA64-1D33-4375-8AC0-AF2EBD11ECDC}" type="presParOf" srcId="{3CC86EA5-A24F-4A63-BB5A-899134381DF4}" destId="{B26433AA-A7B3-41AC-B0AA-2145A07A5C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DCFB0-759A-4A06-B30E-BD9F0E6B24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AAC4C-3E3D-42B4-8141-2B1E8FD1A970}">
      <dgm:prSet/>
      <dgm:spPr/>
      <dgm:t>
        <a:bodyPr/>
        <a:lstStyle/>
        <a:p>
          <a:r>
            <a:rPr lang="en-US"/>
            <a:t>Key Features :-</a:t>
          </a:r>
        </a:p>
      </dgm:t>
    </dgm:pt>
    <dgm:pt modelId="{488D9150-0688-4C64-A4A9-7F4DB8AFF94D}" type="parTrans" cxnId="{0B8307F1-1FA4-48B4-B27F-282C610C9C84}">
      <dgm:prSet/>
      <dgm:spPr/>
      <dgm:t>
        <a:bodyPr/>
        <a:lstStyle/>
        <a:p>
          <a:endParaRPr lang="en-US"/>
        </a:p>
      </dgm:t>
    </dgm:pt>
    <dgm:pt modelId="{A466FBDA-8120-44B2-8D1C-11527B6B9F25}" type="sibTrans" cxnId="{0B8307F1-1FA4-48B4-B27F-282C610C9C84}">
      <dgm:prSet/>
      <dgm:spPr/>
      <dgm:t>
        <a:bodyPr/>
        <a:lstStyle/>
        <a:p>
          <a:endParaRPr lang="en-US"/>
        </a:p>
      </dgm:t>
    </dgm:pt>
    <dgm:pt modelId="{D9ACFEBC-EDC0-462B-ABD1-066E85808D87}">
      <dgm:prSet/>
      <dgm:spPr/>
      <dgm:t>
        <a:bodyPr/>
        <a:lstStyle/>
        <a:p>
          <a:r>
            <a:rPr lang="en-US"/>
            <a:t>No players; the game evolves automatically.</a:t>
          </a:r>
        </a:p>
      </dgm:t>
    </dgm:pt>
    <dgm:pt modelId="{80EC3BD9-5A08-4654-A1AD-817CA6915489}" type="parTrans" cxnId="{90D3B838-00B4-4D20-A4F9-9F8439573854}">
      <dgm:prSet/>
      <dgm:spPr/>
      <dgm:t>
        <a:bodyPr/>
        <a:lstStyle/>
        <a:p>
          <a:endParaRPr lang="en-US"/>
        </a:p>
      </dgm:t>
    </dgm:pt>
    <dgm:pt modelId="{1C8ADDE1-CF7C-491D-BAE2-A30B664ACCF8}" type="sibTrans" cxnId="{90D3B838-00B4-4D20-A4F9-9F8439573854}">
      <dgm:prSet/>
      <dgm:spPr/>
      <dgm:t>
        <a:bodyPr/>
        <a:lstStyle/>
        <a:p>
          <a:endParaRPr lang="en-US"/>
        </a:p>
      </dgm:t>
    </dgm:pt>
    <dgm:pt modelId="{5B303EB6-3271-44FB-BEEA-30BF76ED09D3}">
      <dgm:prSet/>
      <dgm:spPr/>
      <dgm:t>
        <a:bodyPr/>
        <a:lstStyle/>
        <a:p>
          <a:r>
            <a:rPr lang="en-US" dirty="0"/>
            <a:t>Infinite variations based on initial configuration.</a:t>
          </a:r>
        </a:p>
      </dgm:t>
    </dgm:pt>
    <dgm:pt modelId="{842824C8-20FC-423D-B99E-4CDFE250E635}" type="parTrans" cxnId="{24370D55-9CF7-4A8A-B559-A977501B780B}">
      <dgm:prSet/>
      <dgm:spPr/>
      <dgm:t>
        <a:bodyPr/>
        <a:lstStyle/>
        <a:p>
          <a:endParaRPr lang="en-US"/>
        </a:p>
      </dgm:t>
    </dgm:pt>
    <dgm:pt modelId="{8FEB336C-6DBE-47D1-A1C0-00A128981DE4}" type="sibTrans" cxnId="{24370D55-9CF7-4A8A-B559-A977501B780B}">
      <dgm:prSet/>
      <dgm:spPr/>
      <dgm:t>
        <a:bodyPr/>
        <a:lstStyle/>
        <a:p>
          <a:endParaRPr lang="en-US"/>
        </a:p>
      </dgm:t>
    </dgm:pt>
    <dgm:pt modelId="{A67FABB2-1FDE-44A1-B259-2BB3A9EBE44F}">
      <dgm:prSet/>
      <dgm:spPr/>
      <dgm:t>
        <a:bodyPr/>
        <a:lstStyle/>
        <a:p>
          <a:r>
            <a:rPr lang="en-US"/>
            <a:t>Patterns :-</a:t>
          </a:r>
        </a:p>
      </dgm:t>
    </dgm:pt>
    <dgm:pt modelId="{8B5A0A66-7E22-4B24-83A9-89E73897D249}" type="parTrans" cxnId="{6AF8C267-6938-4392-942F-CD86824382AB}">
      <dgm:prSet/>
      <dgm:spPr/>
      <dgm:t>
        <a:bodyPr/>
        <a:lstStyle/>
        <a:p>
          <a:endParaRPr lang="en-US"/>
        </a:p>
      </dgm:t>
    </dgm:pt>
    <dgm:pt modelId="{743D8AD1-A0C3-44E8-8FC7-4FC9758BF27D}" type="sibTrans" cxnId="{6AF8C267-6938-4392-942F-CD86824382AB}">
      <dgm:prSet/>
      <dgm:spPr/>
      <dgm:t>
        <a:bodyPr/>
        <a:lstStyle/>
        <a:p>
          <a:endParaRPr lang="en-US"/>
        </a:p>
      </dgm:t>
    </dgm:pt>
    <dgm:pt modelId="{D05A8185-BBC5-4C98-9AF4-9EEB504FA323}">
      <dgm:prSet/>
      <dgm:spPr/>
      <dgm:t>
        <a:bodyPr/>
        <a:lstStyle/>
        <a:p>
          <a:r>
            <a:rPr lang="en-US"/>
            <a:t>Still lifes: Do not change over generations.</a:t>
          </a:r>
        </a:p>
      </dgm:t>
    </dgm:pt>
    <dgm:pt modelId="{26C96E3F-C099-46D3-A21C-F70C42F7969C}" type="parTrans" cxnId="{1160BD45-614A-4C3C-A4EA-90F0B49B7218}">
      <dgm:prSet/>
      <dgm:spPr/>
      <dgm:t>
        <a:bodyPr/>
        <a:lstStyle/>
        <a:p>
          <a:endParaRPr lang="en-US"/>
        </a:p>
      </dgm:t>
    </dgm:pt>
    <dgm:pt modelId="{52BF696C-8555-41C6-A8C2-06114D768458}" type="sibTrans" cxnId="{1160BD45-614A-4C3C-A4EA-90F0B49B7218}">
      <dgm:prSet/>
      <dgm:spPr/>
      <dgm:t>
        <a:bodyPr/>
        <a:lstStyle/>
        <a:p>
          <a:endParaRPr lang="en-US"/>
        </a:p>
      </dgm:t>
    </dgm:pt>
    <dgm:pt modelId="{DAC925A1-080E-42BF-9D63-FAF6E6715923}">
      <dgm:prSet/>
      <dgm:spPr/>
      <dgm:t>
        <a:bodyPr/>
        <a:lstStyle/>
        <a:p>
          <a:r>
            <a:rPr lang="en-US"/>
            <a:t>Oscillators: Repeat a pattern periodically.</a:t>
          </a:r>
        </a:p>
      </dgm:t>
    </dgm:pt>
    <dgm:pt modelId="{E132E8DF-51D4-47C0-90C3-4F78A5BAB8CC}" type="parTrans" cxnId="{940E763B-5EEB-48E2-8485-C43FBBFB7869}">
      <dgm:prSet/>
      <dgm:spPr/>
      <dgm:t>
        <a:bodyPr/>
        <a:lstStyle/>
        <a:p>
          <a:endParaRPr lang="en-US"/>
        </a:p>
      </dgm:t>
    </dgm:pt>
    <dgm:pt modelId="{7250E1D3-035D-4280-85FB-67A8B28A496F}" type="sibTrans" cxnId="{940E763B-5EEB-48E2-8485-C43FBBFB7869}">
      <dgm:prSet/>
      <dgm:spPr/>
      <dgm:t>
        <a:bodyPr/>
        <a:lstStyle/>
        <a:p>
          <a:endParaRPr lang="en-US"/>
        </a:p>
      </dgm:t>
    </dgm:pt>
    <dgm:pt modelId="{0C6B1F32-A4CD-47D0-B6A0-D3B46EE3A431}">
      <dgm:prSet/>
      <dgm:spPr/>
      <dgm:t>
        <a:bodyPr/>
        <a:lstStyle/>
        <a:p>
          <a:r>
            <a:rPr lang="en-US" dirty="0"/>
            <a:t>Spaceships: Move across the grid.</a:t>
          </a:r>
        </a:p>
      </dgm:t>
    </dgm:pt>
    <dgm:pt modelId="{FD9A7A24-9ACA-4E6D-9A61-9D0AAB4F2C7F}" type="parTrans" cxnId="{18FD0A57-16AE-4710-A26C-9A675FD8ACDC}">
      <dgm:prSet/>
      <dgm:spPr/>
      <dgm:t>
        <a:bodyPr/>
        <a:lstStyle/>
        <a:p>
          <a:endParaRPr lang="en-US"/>
        </a:p>
      </dgm:t>
    </dgm:pt>
    <dgm:pt modelId="{6A5DB8E9-FD2A-4836-ABA7-72FB561956FE}" type="sibTrans" cxnId="{18FD0A57-16AE-4710-A26C-9A675FD8ACDC}">
      <dgm:prSet/>
      <dgm:spPr/>
      <dgm:t>
        <a:bodyPr/>
        <a:lstStyle/>
        <a:p>
          <a:endParaRPr lang="en-US"/>
        </a:p>
      </dgm:t>
    </dgm:pt>
    <dgm:pt modelId="{5030F508-23B6-49E9-A295-87444C21883D}" type="pres">
      <dgm:prSet presAssocID="{819DCFB0-759A-4A06-B30E-BD9F0E6B243E}" presName="linear" presStyleCnt="0">
        <dgm:presLayoutVars>
          <dgm:dir/>
          <dgm:animLvl val="lvl"/>
          <dgm:resizeHandles val="exact"/>
        </dgm:presLayoutVars>
      </dgm:prSet>
      <dgm:spPr/>
    </dgm:pt>
    <dgm:pt modelId="{1B528E6A-24F4-48B7-86F9-28C36222BAA9}" type="pres">
      <dgm:prSet presAssocID="{399AAC4C-3E3D-42B4-8141-2B1E8FD1A970}" presName="parentLin" presStyleCnt="0"/>
      <dgm:spPr/>
    </dgm:pt>
    <dgm:pt modelId="{8AC206D0-8778-437B-A992-33F762E4B30D}" type="pres">
      <dgm:prSet presAssocID="{399AAC4C-3E3D-42B4-8141-2B1E8FD1A970}" presName="parentLeftMargin" presStyleLbl="node1" presStyleIdx="0" presStyleCnt="2"/>
      <dgm:spPr/>
    </dgm:pt>
    <dgm:pt modelId="{76447BCE-EA6F-41BD-BF4C-E411B581C7AD}" type="pres">
      <dgm:prSet presAssocID="{399AAC4C-3E3D-42B4-8141-2B1E8FD1A9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DEE0E-4FA2-40CD-9A17-41D15AD44193}" type="pres">
      <dgm:prSet presAssocID="{399AAC4C-3E3D-42B4-8141-2B1E8FD1A970}" presName="negativeSpace" presStyleCnt="0"/>
      <dgm:spPr/>
    </dgm:pt>
    <dgm:pt modelId="{071EDBF5-C6D5-41C9-A563-0DE17668E74D}" type="pres">
      <dgm:prSet presAssocID="{399AAC4C-3E3D-42B4-8141-2B1E8FD1A970}" presName="childText" presStyleLbl="conFgAcc1" presStyleIdx="0" presStyleCnt="2">
        <dgm:presLayoutVars>
          <dgm:bulletEnabled val="1"/>
        </dgm:presLayoutVars>
      </dgm:prSet>
      <dgm:spPr/>
    </dgm:pt>
    <dgm:pt modelId="{9F7E93A9-17C6-4546-A358-BBFA718BBB6F}" type="pres">
      <dgm:prSet presAssocID="{A466FBDA-8120-44B2-8D1C-11527B6B9F25}" presName="spaceBetweenRectangles" presStyleCnt="0"/>
      <dgm:spPr/>
    </dgm:pt>
    <dgm:pt modelId="{4452FD32-76B5-4EB4-BC2B-E126AD39808E}" type="pres">
      <dgm:prSet presAssocID="{A67FABB2-1FDE-44A1-B259-2BB3A9EBE44F}" presName="parentLin" presStyleCnt="0"/>
      <dgm:spPr/>
    </dgm:pt>
    <dgm:pt modelId="{8F3C85B1-9FBD-437F-887C-95A6791624C2}" type="pres">
      <dgm:prSet presAssocID="{A67FABB2-1FDE-44A1-B259-2BB3A9EBE44F}" presName="parentLeftMargin" presStyleLbl="node1" presStyleIdx="0" presStyleCnt="2"/>
      <dgm:spPr/>
    </dgm:pt>
    <dgm:pt modelId="{CED3081C-FCF0-4678-AC46-4C069A8F36A1}" type="pres">
      <dgm:prSet presAssocID="{A67FABB2-1FDE-44A1-B259-2BB3A9EBE4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4F2EC7-C924-4DC9-9B2E-B5EB9FECCCB4}" type="pres">
      <dgm:prSet presAssocID="{A67FABB2-1FDE-44A1-B259-2BB3A9EBE44F}" presName="negativeSpace" presStyleCnt="0"/>
      <dgm:spPr/>
    </dgm:pt>
    <dgm:pt modelId="{1327B190-B66F-4937-99E7-71FDE5AC122E}" type="pres">
      <dgm:prSet presAssocID="{A67FABB2-1FDE-44A1-B259-2BB3A9EBE4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D3B838-00B4-4D20-A4F9-9F8439573854}" srcId="{399AAC4C-3E3D-42B4-8141-2B1E8FD1A970}" destId="{D9ACFEBC-EDC0-462B-ABD1-066E85808D87}" srcOrd="0" destOrd="0" parTransId="{80EC3BD9-5A08-4654-A1AD-817CA6915489}" sibTransId="{1C8ADDE1-CF7C-491D-BAE2-A30B664ACCF8}"/>
    <dgm:cxn modelId="{940E763B-5EEB-48E2-8485-C43FBBFB7869}" srcId="{A67FABB2-1FDE-44A1-B259-2BB3A9EBE44F}" destId="{DAC925A1-080E-42BF-9D63-FAF6E6715923}" srcOrd="1" destOrd="0" parTransId="{E132E8DF-51D4-47C0-90C3-4F78A5BAB8CC}" sibTransId="{7250E1D3-035D-4280-85FB-67A8B28A496F}"/>
    <dgm:cxn modelId="{0C77075B-D865-408E-8A1D-B357BC614542}" type="presOf" srcId="{D9ACFEBC-EDC0-462B-ABD1-066E85808D87}" destId="{071EDBF5-C6D5-41C9-A563-0DE17668E74D}" srcOrd="0" destOrd="0" presId="urn:microsoft.com/office/officeart/2005/8/layout/list1"/>
    <dgm:cxn modelId="{1CE87645-D090-4B37-8E3B-FA47C0466CF1}" type="presOf" srcId="{DAC925A1-080E-42BF-9D63-FAF6E6715923}" destId="{1327B190-B66F-4937-99E7-71FDE5AC122E}" srcOrd="0" destOrd="1" presId="urn:microsoft.com/office/officeart/2005/8/layout/list1"/>
    <dgm:cxn modelId="{1160BD45-614A-4C3C-A4EA-90F0B49B7218}" srcId="{A67FABB2-1FDE-44A1-B259-2BB3A9EBE44F}" destId="{D05A8185-BBC5-4C98-9AF4-9EEB504FA323}" srcOrd="0" destOrd="0" parTransId="{26C96E3F-C099-46D3-A21C-F70C42F7969C}" sibTransId="{52BF696C-8555-41C6-A8C2-06114D768458}"/>
    <dgm:cxn modelId="{6AF8C267-6938-4392-942F-CD86824382AB}" srcId="{819DCFB0-759A-4A06-B30E-BD9F0E6B243E}" destId="{A67FABB2-1FDE-44A1-B259-2BB3A9EBE44F}" srcOrd="1" destOrd="0" parTransId="{8B5A0A66-7E22-4B24-83A9-89E73897D249}" sibTransId="{743D8AD1-A0C3-44E8-8FC7-4FC9758BF27D}"/>
    <dgm:cxn modelId="{64BD2168-09E7-4DAF-90DA-71756B3C159F}" type="presOf" srcId="{0C6B1F32-A4CD-47D0-B6A0-D3B46EE3A431}" destId="{1327B190-B66F-4937-99E7-71FDE5AC122E}" srcOrd="0" destOrd="2" presId="urn:microsoft.com/office/officeart/2005/8/layout/list1"/>
    <dgm:cxn modelId="{9E280874-5F2A-424A-8482-BEDA816FF3DB}" type="presOf" srcId="{A67FABB2-1FDE-44A1-B259-2BB3A9EBE44F}" destId="{8F3C85B1-9FBD-437F-887C-95A6791624C2}" srcOrd="0" destOrd="0" presId="urn:microsoft.com/office/officeart/2005/8/layout/list1"/>
    <dgm:cxn modelId="{24370D55-9CF7-4A8A-B559-A977501B780B}" srcId="{399AAC4C-3E3D-42B4-8141-2B1E8FD1A970}" destId="{5B303EB6-3271-44FB-BEEA-30BF76ED09D3}" srcOrd="1" destOrd="0" parTransId="{842824C8-20FC-423D-B99E-4CDFE250E635}" sibTransId="{8FEB336C-6DBE-47D1-A1C0-00A128981DE4}"/>
    <dgm:cxn modelId="{18FD0A57-16AE-4710-A26C-9A675FD8ACDC}" srcId="{A67FABB2-1FDE-44A1-B259-2BB3A9EBE44F}" destId="{0C6B1F32-A4CD-47D0-B6A0-D3B46EE3A431}" srcOrd="2" destOrd="0" parTransId="{FD9A7A24-9ACA-4E6D-9A61-9D0AAB4F2C7F}" sibTransId="{6A5DB8E9-FD2A-4836-ABA7-72FB561956FE}"/>
    <dgm:cxn modelId="{CA7F199C-64BE-4D19-9FA6-F7A77F24E822}" type="presOf" srcId="{819DCFB0-759A-4A06-B30E-BD9F0E6B243E}" destId="{5030F508-23B6-49E9-A295-87444C21883D}" srcOrd="0" destOrd="0" presId="urn:microsoft.com/office/officeart/2005/8/layout/list1"/>
    <dgm:cxn modelId="{A902D39D-819B-45FB-90C5-A11AEC84CC70}" type="presOf" srcId="{399AAC4C-3E3D-42B4-8141-2B1E8FD1A970}" destId="{76447BCE-EA6F-41BD-BF4C-E411B581C7AD}" srcOrd="1" destOrd="0" presId="urn:microsoft.com/office/officeart/2005/8/layout/list1"/>
    <dgm:cxn modelId="{6ACB8FCA-E021-4AEE-A60D-69735124FBB7}" type="presOf" srcId="{A67FABB2-1FDE-44A1-B259-2BB3A9EBE44F}" destId="{CED3081C-FCF0-4678-AC46-4C069A8F36A1}" srcOrd="1" destOrd="0" presId="urn:microsoft.com/office/officeart/2005/8/layout/list1"/>
    <dgm:cxn modelId="{9B5653D3-40FE-407F-95E3-B2A490EB9356}" type="presOf" srcId="{5B303EB6-3271-44FB-BEEA-30BF76ED09D3}" destId="{071EDBF5-C6D5-41C9-A563-0DE17668E74D}" srcOrd="0" destOrd="1" presId="urn:microsoft.com/office/officeart/2005/8/layout/list1"/>
    <dgm:cxn modelId="{0E3221EC-BB68-4943-82D9-B64BE4512F4E}" type="presOf" srcId="{399AAC4C-3E3D-42B4-8141-2B1E8FD1A970}" destId="{8AC206D0-8778-437B-A992-33F762E4B30D}" srcOrd="0" destOrd="0" presId="urn:microsoft.com/office/officeart/2005/8/layout/list1"/>
    <dgm:cxn modelId="{266191EC-0CDB-47BD-A89B-68C9518450DF}" type="presOf" srcId="{D05A8185-BBC5-4C98-9AF4-9EEB504FA323}" destId="{1327B190-B66F-4937-99E7-71FDE5AC122E}" srcOrd="0" destOrd="0" presId="urn:microsoft.com/office/officeart/2005/8/layout/list1"/>
    <dgm:cxn modelId="{0B8307F1-1FA4-48B4-B27F-282C610C9C84}" srcId="{819DCFB0-759A-4A06-B30E-BD9F0E6B243E}" destId="{399AAC4C-3E3D-42B4-8141-2B1E8FD1A970}" srcOrd="0" destOrd="0" parTransId="{488D9150-0688-4C64-A4A9-7F4DB8AFF94D}" sibTransId="{A466FBDA-8120-44B2-8D1C-11527B6B9F25}"/>
    <dgm:cxn modelId="{DD683F65-6195-4E18-B4B2-77786080F519}" type="presParOf" srcId="{5030F508-23B6-49E9-A295-87444C21883D}" destId="{1B528E6A-24F4-48B7-86F9-28C36222BAA9}" srcOrd="0" destOrd="0" presId="urn:microsoft.com/office/officeart/2005/8/layout/list1"/>
    <dgm:cxn modelId="{A64F98A9-E006-4C88-AB34-60304FAC9A97}" type="presParOf" srcId="{1B528E6A-24F4-48B7-86F9-28C36222BAA9}" destId="{8AC206D0-8778-437B-A992-33F762E4B30D}" srcOrd="0" destOrd="0" presId="urn:microsoft.com/office/officeart/2005/8/layout/list1"/>
    <dgm:cxn modelId="{0898B0CA-86A1-46BF-9E27-FFB634AD6A77}" type="presParOf" srcId="{1B528E6A-24F4-48B7-86F9-28C36222BAA9}" destId="{76447BCE-EA6F-41BD-BF4C-E411B581C7AD}" srcOrd="1" destOrd="0" presId="urn:microsoft.com/office/officeart/2005/8/layout/list1"/>
    <dgm:cxn modelId="{F22D7B3C-FAB4-45BF-9B0D-429D7ACFC690}" type="presParOf" srcId="{5030F508-23B6-49E9-A295-87444C21883D}" destId="{9B1DEE0E-4FA2-40CD-9A17-41D15AD44193}" srcOrd="1" destOrd="0" presId="urn:microsoft.com/office/officeart/2005/8/layout/list1"/>
    <dgm:cxn modelId="{896DEF54-7BC4-46A0-A278-C27D819BF4C2}" type="presParOf" srcId="{5030F508-23B6-49E9-A295-87444C21883D}" destId="{071EDBF5-C6D5-41C9-A563-0DE17668E74D}" srcOrd="2" destOrd="0" presId="urn:microsoft.com/office/officeart/2005/8/layout/list1"/>
    <dgm:cxn modelId="{B49DFC9B-92B0-469E-B4A3-7763299B7508}" type="presParOf" srcId="{5030F508-23B6-49E9-A295-87444C21883D}" destId="{9F7E93A9-17C6-4546-A358-BBFA718BBB6F}" srcOrd="3" destOrd="0" presId="urn:microsoft.com/office/officeart/2005/8/layout/list1"/>
    <dgm:cxn modelId="{CF636AA9-CE4D-453F-A761-852C681BC65F}" type="presParOf" srcId="{5030F508-23B6-49E9-A295-87444C21883D}" destId="{4452FD32-76B5-4EB4-BC2B-E126AD39808E}" srcOrd="4" destOrd="0" presId="urn:microsoft.com/office/officeart/2005/8/layout/list1"/>
    <dgm:cxn modelId="{E4F7E325-A27E-4BEB-BA02-FCA0633A1360}" type="presParOf" srcId="{4452FD32-76B5-4EB4-BC2B-E126AD39808E}" destId="{8F3C85B1-9FBD-437F-887C-95A6791624C2}" srcOrd="0" destOrd="0" presId="urn:microsoft.com/office/officeart/2005/8/layout/list1"/>
    <dgm:cxn modelId="{9478813B-895A-481A-B8EA-E9978DA5A480}" type="presParOf" srcId="{4452FD32-76B5-4EB4-BC2B-E126AD39808E}" destId="{CED3081C-FCF0-4678-AC46-4C069A8F36A1}" srcOrd="1" destOrd="0" presId="urn:microsoft.com/office/officeart/2005/8/layout/list1"/>
    <dgm:cxn modelId="{6014B075-4418-43D4-A5FF-06441AC0C258}" type="presParOf" srcId="{5030F508-23B6-49E9-A295-87444C21883D}" destId="{DE4F2EC7-C924-4DC9-9B2E-B5EB9FECCCB4}" srcOrd="5" destOrd="0" presId="urn:microsoft.com/office/officeart/2005/8/layout/list1"/>
    <dgm:cxn modelId="{BE939E97-1602-4212-A892-193C5E4D3F03}" type="presParOf" srcId="{5030F508-23B6-49E9-A295-87444C21883D}" destId="{1327B190-B66F-4937-99E7-71FDE5AC12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8824C8-3EE6-45F2-82A2-8AC7E0E420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6300B-563F-4770-BD6A-8EB097FBA597}">
      <dgm:prSet/>
      <dgm:spPr/>
      <dgm:t>
        <a:bodyPr/>
        <a:lstStyle/>
        <a:p>
          <a:r>
            <a:rPr lang="en-US" dirty="0"/>
            <a:t>What I Learned</a:t>
          </a:r>
        </a:p>
      </dgm:t>
    </dgm:pt>
    <dgm:pt modelId="{ABC664C8-7B10-46D1-A126-DB8C3E0CC539}" type="parTrans" cxnId="{14ACE94D-12CC-4CB4-9A15-624FB1B720E7}">
      <dgm:prSet/>
      <dgm:spPr/>
      <dgm:t>
        <a:bodyPr/>
        <a:lstStyle/>
        <a:p>
          <a:endParaRPr lang="en-US"/>
        </a:p>
      </dgm:t>
    </dgm:pt>
    <dgm:pt modelId="{F11D1244-796D-4FE1-B3E5-2B61ED0FB70B}" type="sibTrans" cxnId="{14ACE94D-12CC-4CB4-9A15-624FB1B720E7}">
      <dgm:prSet/>
      <dgm:spPr/>
      <dgm:t>
        <a:bodyPr/>
        <a:lstStyle/>
        <a:p>
          <a:endParaRPr lang="en-US"/>
        </a:p>
      </dgm:t>
    </dgm:pt>
    <dgm:pt modelId="{2DBD8B4C-4868-4F74-A9B4-51E72389144F}">
      <dgm:prSet/>
      <dgm:spPr/>
      <dgm:t>
        <a:bodyPr/>
        <a:lstStyle/>
        <a:p>
          <a:r>
            <a:rPr lang="en-US"/>
            <a:t>Practical use of JavaScript for interactive UI.</a:t>
          </a:r>
        </a:p>
      </dgm:t>
    </dgm:pt>
    <dgm:pt modelId="{48E54192-B93C-4BDB-B95D-035B7E3B4840}" type="parTrans" cxnId="{AB277CD0-408E-4D00-B348-7B5ECBFA32DC}">
      <dgm:prSet/>
      <dgm:spPr/>
      <dgm:t>
        <a:bodyPr/>
        <a:lstStyle/>
        <a:p>
          <a:endParaRPr lang="en-US"/>
        </a:p>
      </dgm:t>
    </dgm:pt>
    <dgm:pt modelId="{D1FA6AAE-88BE-4109-8503-F0950FFD5E79}" type="sibTrans" cxnId="{AB277CD0-408E-4D00-B348-7B5ECBFA32DC}">
      <dgm:prSet/>
      <dgm:spPr/>
      <dgm:t>
        <a:bodyPr/>
        <a:lstStyle/>
        <a:p>
          <a:endParaRPr lang="en-US"/>
        </a:p>
      </dgm:t>
    </dgm:pt>
    <dgm:pt modelId="{81F54584-EDE2-4BC6-9335-9B186926075B}">
      <dgm:prSet/>
      <dgm:spPr/>
      <dgm:t>
        <a:bodyPr/>
        <a:lstStyle/>
        <a:p>
          <a:r>
            <a:rPr lang="en-US"/>
            <a:t>Styling with Bootstrap for responsive design.</a:t>
          </a:r>
        </a:p>
      </dgm:t>
    </dgm:pt>
    <dgm:pt modelId="{05BB70DE-04EF-4346-9637-19657197F428}" type="parTrans" cxnId="{0EDC56E4-BFF0-4926-99DC-C7AD3A3332A8}">
      <dgm:prSet/>
      <dgm:spPr/>
      <dgm:t>
        <a:bodyPr/>
        <a:lstStyle/>
        <a:p>
          <a:endParaRPr lang="en-US"/>
        </a:p>
      </dgm:t>
    </dgm:pt>
    <dgm:pt modelId="{25C0A41A-33CB-40F6-BDA0-E1EC7B32BE82}" type="sibTrans" cxnId="{0EDC56E4-BFF0-4926-99DC-C7AD3A3332A8}">
      <dgm:prSet/>
      <dgm:spPr/>
      <dgm:t>
        <a:bodyPr/>
        <a:lstStyle/>
        <a:p>
          <a:endParaRPr lang="en-US"/>
        </a:p>
      </dgm:t>
    </dgm:pt>
    <dgm:pt modelId="{7BF22229-E7A5-43A6-8D5A-763400DC0CCE}">
      <dgm:prSet/>
      <dgm:spPr/>
      <dgm:t>
        <a:bodyPr/>
        <a:lstStyle/>
        <a:p>
          <a:r>
            <a:rPr lang="en-US"/>
            <a:t>Problem-solving skills for debugging grid logic.</a:t>
          </a:r>
        </a:p>
      </dgm:t>
    </dgm:pt>
    <dgm:pt modelId="{8A62CCA1-922F-41FF-8F53-05C76A698234}" type="parTrans" cxnId="{FE0F40C2-1A10-440B-B19D-57F7110D8D9B}">
      <dgm:prSet/>
      <dgm:spPr/>
      <dgm:t>
        <a:bodyPr/>
        <a:lstStyle/>
        <a:p>
          <a:endParaRPr lang="en-US"/>
        </a:p>
      </dgm:t>
    </dgm:pt>
    <dgm:pt modelId="{D01EB492-AE05-46CE-A297-88D8166A46EB}" type="sibTrans" cxnId="{FE0F40C2-1A10-440B-B19D-57F7110D8D9B}">
      <dgm:prSet/>
      <dgm:spPr/>
      <dgm:t>
        <a:bodyPr/>
        <a:lstStyle/>
        <a:p>
          <a:endParaRPr lang="en-US"/>
        </a:p>
      </dgm:t>
    </dgm:pt>
    <dgm:pt modelId="{50E99B22-4700-4F5F-A54B-C7ACEBC71502}" type="pres">
      <dgm:prSet presAssocID="{F48824C8-3EE6-45F2-82A2-8AC7E0E420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188FD6-7481-4F4E-B164-C22C6F64607C}" type="pres">
      <dgm:prSet presAssocID="{58D6300B-563F-4770-BD6A-8EB097FBA597}" presName="hierRoot1" presStyleCnt="0"/>
      <dgm:spPr/>
    </dgm:pt>
    <dgm:pt modelId="{88926E90-4A97-4F9C-9B16-1942BCBD7814}" type="pres">
      <dgm:prSet presAssocID="{58D6300B-563F-4770-BD6A-8EB097FBA597}" presName="composite" presStyleCnt="0"/>
      <dgm:spPr/>
    </dgm:pt>
    <dgm:pt modelId="{14B6E6B8-2A3F-4435-B2D1-9A27BFDB44B4}" type="pres">
      <dgm:prSet presAssocID="{58D6300B-563F-4770-BD6A-8EB097FBA597}" presName="background" presStyleLbl="node0" presStyleIdx="0" presStyleCnt="1"/>
      <dgm:spPr/>
    </dgm:pt>
    <dgm:pt modelId="{E5C73FFE-AB78-4F56-A817-F59780597B9D}" type="pres">
      <dgm:prSet presAssocID="{58D6300B-563F-4770-BD6A-8EB097FBA597}" presName="text" presStyleLbl="fgAcc0" presStyleIdx="0" presStyleCnt="1">
        <dgm:presLayoutVars>
          <dgm:chPref val="3"/>
        </dgm:presLayoutVars>
      </dgm:prSet>
      <dgm:spPr/>
    </dgm:pt>
    <dgm:pt modelId="{61489D8C-3B6F-479D-A92F-F6FCCB9B9D96}" type="pres">
      <dgm:prSet presAssocID="{58D6300B-563F-4770-BD6A-8EB097FBA597}" presName="hierChild2" presStyleCnt="0"/>
      <dgm:spPr/>
    </dgm:pt>
    <dgm:pt modelId="{359B00F2-3944-4C63-914B-58E362F7331F}" type="pres">
      <dgm:prSet presAssocID="{48E54192-B93C-4BDB-B95D-035B7E3B4840}" presName="Name10" presStyleLbl="parChTrans1D2" presStyleIdx="0" presStyleCnt="3"/>
      <dgm:spPr/>
    </dgm:pt>
    <dgm:pt modelId="{EBCBA67B-40B5-4C6B-9427-38D8BD698F35}" type="pres">
      <dgm:prSet presAssocID="{2DBD8B4C-4868-4F74-A9B4-51E72389144F}" presName="hierRoot2" presStyleCnt="0"/>
      <dgm:spPr/>
    </dgm:pt>
    <dgm:pt modelId="{F9DD2EE4-AB96-4294-B189-9C6B72D644E3}" type="pres">
      <dgm:prSet presAssocID="{2DBD8B4C-4868-4F74-A9B4-51E72389144F}" presName="composite2" presStyleCnt="0"/>
      <dgm:spPr/>
    </dgm:pt>
    <dgm:pt modelId="{26094D2F-318F-49B6-90DF-2DE9778C1154}" type="pres">
      <dgm:prSet presAssocID="{2DBD8B4C-4868-4F74-A9B4-51E72389144F}" presName="background2" presStyleLbl="node2" presStyleIdx="0" presStyleCnt="3"/>
      <dgm:spPr/>
    </dgm:pt>
    <dgm:pt modelId="{0CE49F48-32D1-476E-AD53-EBB512351634}" type="pres">
      <dgm:prSet presAssocID="{2DBD8B4C-4868-4F74-A9B4-51E72389144F}" presName="text2" presStyleLbl="fgAcc2" presStyleIdx="0" presStyleCnt="3">
        <dgm:presLayoutVars>
          <dgm:chPref val="3"/>
        </dgm:presLayoutVars>
      </dgm:prSet>
      <dgm:spPr/>
    </dgm:pt>
    <dgm:pt modelId="{F6C19F30-A684-4532-B419-D0C3FAFA458B}" type="pres">
      <dgm:prSet presAssocID="{2DBD8B4C-4868-4F74-A9B4-51E72389144F}" presName="hierChild3" presStyleCnt="0"/>
      <dgm:spPr/>
    </dgm:pt>
    <dgm:pt modelId="{82279821-CA3E-4184-988E-34EF2C5A8F75}" type="pres">
      <dgm:prSet presAssocID="{05BB70DE-04EF-4346-9637-19657197F428}" presName="Name10" presStyleLbl="parChTrans1D2" presStyleIdx="1" presStyleCnt="3"/>
      <dgm:spPr/>
    </dgm:pt>
    <dgm:pt modelId="{CC11CBBE-8431-405E-AC40-00F4373FC58F}" type="pres">
      <dgm:prSet presAssocID="{81F54584-EDE2-4BC6-9335-9B186926075B}" presName="hierRoot2" presStyleCnt="0"/>
      <dgm:spPr/>
    </dgm:pt>
    <dgm:pt modelId="{AE9C1819-6367-4C8E-8923-66A42A6EA65C}" type="pres">
      <dgm:prSet presAssocID="{81F54584-EDE2-4BC6-9335-9B186926075B}" presName="composite2" presStyleCnt="0"/>
      <dgm:spPr/>
    </dgm:pt>
    <dgm:pt modelId="{90B361CF-9EE1-4860-BB39-9D934755D2B1}" type="pres">
      <dgm:prSet presAssocID="{81F54584-EDE2-4BC6-9335-9B186926075B}" presName="background2" presStyleLbl="node2" presStyleIdx="1" presStyleCnt="3"/>
      <dgm:spPr/>
    </dgm:pt>
    <dgm:pt modelId="{4A425984-A437-4769-84DD-FCDD74308BA3}" type="pres">
      <dgm:prSet presAssocID="{81F54584-EDE2-4BC6-9335-9B186926075B}" presName="text2" presStyleLbl="fgAcc2" presStyleIdx="1" presStyleCnt="3">
        <dgm:presLayoutVars>
          <dgm:chPref val="3"/>
        </dgm:presLayoutVars>
      </dgm:prSet>
      <dgm:spPr/>
    </dgm:pt>
    <dgm:pt modelId="{A230E0EC-29AB-4F92-9C07-EAD8B07EBB82}" type="pres">
      <dgm:prSet presAssocID="{81F54584-EDE2-4BC6-9335-9B186926075B}" presName="hierChild3" presStyleCnt="0"/>
      <dgm:spPr/>
    </dgm:pt>
    <dgm:pt modelId="{2007E8A6-C601-41B7-A773-A4BA5BE37486}" type="pres">
      <dgm:prSet presAssocID="{8A62CCA1-922F-41FF-8F53-05C76A698234}" presName="Name10" presStyleLbl="parChTrans1D2" presStyleIdx="2" presStyleCnt="3"/>
      <dgm:spPr/>
    </dgm:pt>
    <dgm:pt modelId="{7E47A585-9A38-4405-99CE-34014DFB9CF1}" type="pres">
      <dgm:prSet presAssocID="{7BF22229-E7A5-43A6-8D5A-763400DC0CCE}" presName="hierRoot2" presStyleCnt="0"/>
      <dgm:spPr/>
    </dgm:pt>
    <dgm:pt modelId="{A3865488-79B9-4BFB-BE41-FAAA92A180F2}" type="pres">
      <dgm:prSet presAssocID="{7BF22229-E7A5-43A6-8D5A-763400DC0CCE}" presName="composite2" presStyleCnt="0"/>
      <dgm:spPr/>
    </dgm:pt>
    <dgm:pt modelId="{DA434177-C0DB-433F-993C-53ABF5DB338A}" type="pres">
      <dgm:prSet presAssocID="{7BF22229-E7A5-43A6-8D5A-763400DC0CCE}" presName="background2" presStyleLbl="node2" presStyleIdx="2" presStyleCnt="3"/>
      <dgm:spPr/>
    </dgm:pt>
    <dgm:pt modelId="{AC5888DC-A483-4FF6-8DF8-A39741887D53}" type="pres">
      <dgm:prSet presAssocID="{7BF22229-E7A5-43A6-8D5A-763400DC0CCE}" presName="text2" presStyleLbl="fgAcc2" presStyleIdx="2" presStyleCnt="3">
        <dgm:presLayoutVars>
          <dgm:chPref val="3"/>
        </dgm:presLayoutVars>
      </dgm:prSet>
      <dgm:spPr/>
    </dgm:pt>
    <dgm:pt modelId="{EC19EF96-D495-4795-9490-0DD27FB05C37}" type="pres">
      <dgm:prSet presAssocID="{7BF22229-E7A5-43A6-8D5A-763400DC0CCE}" presName="hierChild3" presStyleCnt="0"/>
      <dgm:spPr/>
    </dgm:pt>
  </dgm:ptLst>
  <dgm:cxnLst>
    <dgm:cxn modelId="{1292100E-5796-4501-8130-3B0736C2CDEF}" type="presOf" srcId="{81F54584-EDE2-4BC6-9335-9B186926075B}" destId="{4A425984-A437-4769-84DD-FCDD74308BA3}" srcOrd="0" destOrd="0" presId="urn:microsoft.com/office/officeart/2005/8/layout/hierarchy1"/>
    <dgm:cxn modelId="{EF57A238-72C1-4AE1-9D06-C88B22502B75}" type="presOf" srcId="{F48824C8-3EE6-45F2-82A2-8AC7E0E420EF}" destId="{50E99B22-4700-4F5F-A54B-C7ACEBC71502}" srcOrd="0" destOrd="0" presId="urn:microsoft.com/office/officeart/2005/8/layout/hierarchy1"/>
    <dgm:cxn modelId="{6C149E43-ADDA-4E3C-81B5-A8210E858C3C}" type="presOf" srcId="{7BF22229-E7A5-43A6-8D5A-763400DC0CCE}" destId="{AC5888DC-A483-4FF6-8DF8-A39741887D53}" srcOrd="0" destOrd="0" presId="urn:microsoft.com/office/officeart/2005/8/layout/hierarchy1"/>
    <dgm:cxn modelId="{14ACE94D-12CC-4CB4-9A15-624FB1B720E7}" srcId="{F48824C8-3EE6-45F2-82A2-8AC7E0E420EF}" destId="{58D6300B-563F-4770-BD6A-8EB097FBA597}" srcOrd="0" destOrd="0" parTransId="{ABC664C8-7B10-46D1-A126-DB8C3E0CC539}" sibTransId="{F11D1244-796D-4FE1-B3E5-2B61ED0FB70B}"/>
    <dgm:cxn modelId="{6DF85C6F-FEC9-4A0E-9BCC-10CD4A164B27}" type="presOf" srcId="{58D6300B-563F-4770-BD6A-8EB097FBA597}" destId="{E5C73FFE-AB78-4F56-A817-F59780597B9D}" srcOrd="0" destOrd="0" presId="urn:microsoft.com/office/officeart/2005/8/layout/hierarchy1"/>
    <dgm:cxn modelId="{8402E17E-D350-4CB8-BDC4-53F3DB27A5A6}" type="presOf" srcId="{05BB70DE-04EF-4346-9637-19657197F428}" destId="{82279821-CA3E-4184-988E-34EF2C5A8F75}" srcOrd="0" destOrd="0" presId="urn:microsoft.com/office/officeart/2005/8/layout/hierarchy1"/>
    <dgm:cxn modelId="{886B5E84-3E0E-4CB0-8268-6DADB892D324}" type="presOf" srcId="{48E54192-B93C-4BDB-B95D-035B7E3B4840}" destId="{359B00F2-3944-4C63-914B-58E362F7331F}" srcOrd="0" destOrd="0" presId="urn:microsoft.com/office/officeart/2005/8/layout/hierarchy1"/>
    <dgm:cxn modelId="{FE0F40C2-1A10-440B-B19D-57F7110D8D9B}" srcId="{58D6300B-563F-4770-BD6A-8EB097FBA597}" destId="{7BF22229-E7A5-43A6-8D5A-763400DC0CCE}" srcOrd="2" destOrd="0" parTransId="{8A62CCA1-922F-41FF-8F53-05C76A698234}" sibTransId="{D01EB492-AE05-46CE-A297-88D8166A46EB}"/>
    <dgm:cxn modelId="{AB277CD0-408E-4D00-B348-7B5ECBFA32DC}" srcId="{58D6300B-563F-4770-BD6A-8EB097FBA597}" destId="{2DBD8B4C-4868-4F74-A9B4-51E72389144F}" srcOrd="0" destOrd="0" parTransId="{48E54192-B93C-4BDB-B95D-035B7E3B4840}" sibTransId="{D1FA6AAE-88BE-4109-8503-F0950FFD5E79}"/>
    <dgm:cxn modelId="{A52589D5-3326-4B0E-9AF2-653C4CA20C9E}" type="presOf" srcId="{2DBD8B4C-4868-4F74-A9B4-51E72389144F}" destId="{0CE49F48-32D1-476E-AD53-EBB512351634}" srcOrd="0" destOrd="0" presId="urn:microsoft.com/office/officeart/2005/8/layout/hierarchy1"/>
    <dgm:cxn modelId="{E16C3FE3-983E-4CE9-9CC9-CB258C5AD8CA}" type="presOf" srcId="{8A62CCA1-922F-41FF-8F53-05C76A698234}" destId="{2007E8A6-C601-41B7-A773-A4BA5BE37486}" srcOrd="0" destOrd="0" presId="urn:microsoft.com/office/officeart/2005/8/layout/hierarchy1"/>
    <dgm:cxn modelId="{0EDC56E4-BFF0-4926-99DC-C7AD3A3332A8}" srcId="{58D6300B-563F-4770-BD6A-8EB097FBA597}" destId="{81F54584-EDE2-4BC6-9335-9B186926075B}" srcOrd="1" destOrd="0" parTransId="{05BB70DE-04EF-4346-9637-19657197F428}" sibTransId="{25C0A41A-33CB-40F6-BDA0-E1EC7B32BE82}"/>
    <dgm:cxn modelId="{3FE62D57-07E8-4E05-9A37-2389E1588F3A}" type="presParOf" srcId="{50E99B22-4700-4F5F-A54B-C7ACEBC71502}" destId="{10188FD6-7481-4F4E-B164-C22C6F64607C}" srcOrd="0" destOrd="0" presId="urn:microsoft.com/office/officeart/2005/8/layout/hierarchy1"/>
    <dgm:cxn modelId="{2C864036-7798-45F3-93ED-BB20F10A2090}" type="presParOf" srcId="{10188FD6-7481-4F4E-B164-C22C6F64607C}" destId="{88926E90-4A97-4F9C-9B16-1942BCBD7814}" srcOrd="0" destOrd="0" presId="urn:microsoft.com/office/officeart/2005/8/layout/hierarchy1"/>
    <dgm:cxn modelId="{BB95F741-0512-4228-8476-B7161006C419}" type="presParOf" srcId="{88926E90-4A97-4F9C-9B16-1942BCBD7814}" destId="{14B6E6B8-2A3F-4435-B2D1-9A27BFDB44B4}" srcOrd="0" destOrd="0" presId="urn:microsoft.com/office/officeart/2005/8/layout/hierarchy1"/>
    <dgm:cxn modelId="{002B099D-A265-4D17-9D39-625F11EA8031}" type="presParOf" srcId="{88926E90-4A97-4F9C-9B16-1942BCBD7814}" destId="{E5C73FFE-AB78-4F56-A817-F59780597B9D}" srcOrd="1" destOrd="0" presId="urn:microsoft.com/office/officeart/2005/8/layout/hierarchy1"/>
    <dgm:cxn modelId="{BB030510-F5A5-4441-8249-F242517E2FB8}" type="presParOf" srcId="{10188FD6-7481-4F4E-B164-C22C6F64607C}" destId="{61489D8C-3B6F-479D-A92F-F6FCCB9B9D96}" srcOrd="1" destOrd="0" presId="urn:microsoft.com/office/officeart/2005/8/layout/hierarchy1"/>
    <dgm:cxn modelId="{28A0A8E6-1A3F-40A3-8B1F-D8DA56F19328}" type="presParOf" srcId="{61489D8C-3B6F-479D-A92F-F6FCCB9B9D96}" destId="{359B00F2-3944-4C63-914B-58E362F7331F}" srcOrd="0" destOrd="0" presId="urn:microsoft.com/office/officeart/2005/8/layout/hierarchy1"/>
    <dgm:cxn modelId="{B42615EA-83F0-443F-8F08-2035C1120A6C}" type="presParOf" srcId="{61489D8C-3B6F-479D-A92F-F6FCCB9B9D96}" destId="{EBCBA67B-40B5-4C6B-9427-38D8BD698F35}" srcOrd="1" destOrd="0" presId="urn:microsoft.com/office/officeart/2005/8/layout/hierarchy1"/>
    <dgm:cxn modelId="{2C3B5D34-37BA-498B-A942-98F22754B522}" type="presParOf" srcId="{EBCBA67B-40B5-4C6B-9427-38D8BD698F35}" destId="{F9DD2EE4-AB96-4294-B189-9C6B72D644E3}" srcOrd="0" destOrd="0" presId="urn:microsoft.com/office/officeart/2005/8/layout/hierarchy1"/>
    <dgm:cxn modelId="{1EEFF574-E696-4139-8E7A-8CAC01ED739B}" type="presParOf" srcId="{F9DD2EE4-AB96-4294-B189-9C6B72D644E3}" destId="{26094D2F-318F-49B6-90DF-2DE9778C1154}" srcOrd="0" destOrd="0" presId="urn:microsoft.com/office/officeart/2005/8/layout/hierarchy1"/>
    <dgm:cxn modelId="{432FD517-ED0C-445C-BD5E-55A8E5D8930E}" type="presParOf" srcId="{F9DD2EE4-AB96-4294-B189-9C6B72D644E3}" destId="{0CE49F48-32D1-476E-AD53-EBB512351634}" srcOrd="1" destOrd="0" presId="urn:microsoft.com/office/officeart/2005/8/layout/hierarchy1"/>
    <dgm:cxn modelId="{934816A6-B92B-40EC-8D02-0DE23ABBD1AA}" type="presParOf" srcId="{EBCBA67B-40B5-4C6B-9427-38D8BD698F35}" destId="{F6C19F30-A684-4532-B419-D0C3FAFA458B}" srcOrd="1" destOrd="0" presId="urn:microsoft.com/office/officeart/2005/8/layout/hierarchy1"/>
    <dgm:cxn modelId="{80BA8273-E6B1-4F9F-9122-BC44BABC7D94}" type="presParOf" srcId="{61489D8C-3B6F-479D-A92F-F6FCCB9B9D96}" destId="{82279821-CA3E-4184-988E-34EF2C5A8F75}" srcOrd="2" destOrd="0" presId="urn:microsoft.com/office/officeart/2005/8/layout/hierarchy1"/>
    <dgm:cxn modelId="{51801EE4-5A07-4CC4-A7A1-2C4FECF7B98D}" type="presParOf" srcId="{61489D8C-3B6F-479D-A92F-F6FCCB9B9D96}" destId="{CC11CBBE-8431-405E-AC40-00F4373FC58F}" srcOrd="3" destOrd="0" presId="urn:microsoft.com/office/officeart/2005/8/layout/hierarchy1"/>
    <dgm:cxn modelId="{CC42449B-DF36-4BE9-B5F8-CF5C5A6F0952}" type="presParOf" srcId="{CC11CBBE-8431-405E-AC40-00F4373FC58F}" destId="{AE9C1819-6367-4C8E-8923-66A42A6EA65C}" srcOrd="0" destOrd="0" presId="urn:microsoft.com/office/officeart/2005/8/layout/hierarchy1"/>
    <dgm:cxn modelId="{0700B7F3-C0E4-4BB8-94BE-8CEC9874CEE7}" type="presParOf" srcId="{AE9C1819-6367-4C8E-8923-66A42A6EA65C}" destId="{90B361CF-9EE1-4860-BB39-9D934755D2B1}" srcOrd="0" destOrd="0" presId="urn:microsoft.com/office/officeart/2005/8/layout/hierarchy1"/>
    <dgm:cxn modelId="{49800761-9AFA-484D-8457-A618280B3218}" type="presParOf" srcId="{AE9C1819-6367-4C8E-8923-66A42A6EA65C}" destId="{4A425984-A437-4769-84DD-FCDD74308BA3}" srcOrd="1" destOrd="0" presId="urn:microsoft.com/office/officeart/2005/8/layout/hierarchy1"/>
    <dgm:cxn modelId="{8EC62D47-26BC-44BA-9632-301227EE1D57}" type="presParOf" srcId="{CC11CBBE-8431-405E-AC40-00F4373FC58F}" destId="{A230E0EC-29AB-4F92-9C07-EAD8B07EBB82}" srcOrd="1" destOrd="0" presId="urn:microsoft.com/office/officeart/2005/8/layout/hierarchy1"/>
    <dgm:cxn modelId="{29FA8FED-069C-4867-98FE-EB60C51D636B}" type="presParOf" srcId="{61489D8C-3B6F-479D-A92F-F6FCCB9B9D96}" destId="{2007E8A6-C601-41B7-A773-A4BA5BE37486}" srcOrd="4" destOrd="0" presId="urn:microsoft.com/office/officeart/2005/8/layout/hierarchy1"/>
    <dgm:cxn modelId="{29EFEE53-CA0B-4A13-BF6A-CFBC609746F6}" type="presParOf" srcId="{61489D8C-3B6F-479D-A92F-F6FCCB9B9D96}" destId="{7E47A585-9A38-4405-99CE-34014DFB9CF1}" srcOrd="5" destOrd="0" presId="urn:microsoft.com/office/officeart/2005/8/layout/hierarchy1"/>
    <dgm:cxn modelId="{AB5CC81A-88BE-4055-98D0-AA9136B08A1A}" type="presParOf" srcId="{7E47A585-9A38-4405-99CE-34014DFB9CF1}" destId="{A3865488-79B9-4BFB-BE41-FAAA92A180F2}" srcOrd="0" destOrd="0" presId="urn:microsoft.com/office/officeart/2005/8/layout/hierarchy1"/>
    <dgm:cxn modelId="{EEBA14F5-BC95-4DDB-A752-9EB6892B960C}" type="presParOf" srcId="{A3865488-79B9-4BFB-BE41-FAAA92A180F2}" destId="{DA434177-C0DB-433F-993C-53ABF5DB338A}" srcOrd="0" destOrd="0" presId="urn:microsoft.com/office/officeart/2005/8/layout/hierarchy1"/>
    <dgm:cxn modelId="{696278A0-7B76-488A-BAB2-672310B30194}" type="presParOf" srcId="{A3865488-79B9-4BFB-BE41-FAAA92A180F2}" destId="{AC5888DC-A483-4FF6-8DF8-A39741887D53}" srcOrd="1" destOrd="0" presId="urn:microsoft.com/office/officeart/2005/8/layout/hierarchy1"/>
    <dgm:cxn modelId="{64B80073-6FCC-44B7-9AAD-905A37649879}" type="presParOf" srcId="{7E47A585-9A38-4405-99CE-34014DFB9CF1}" destId="{EC19EF96-D495-4795-9490-0DD27FB05C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0596F-9A8A-45F1-B9ED-F9B5E7C8A7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1DA739-C37F-42C8-8FB0-252F78FE7D15}">
      <dgm:prSet/>
      <dgm:spPr/>
      <dgm:t>
        <a:bodyPr/>
        <a:lstStyle/>
        <a:p>
          <a:r>
            <a:rPr lang="en-US" dirty="0"/>
            <a:t>Conway's Game of Life demonstrates how simple rules can create complex systems.</a:t>
          </a:r>
        </a:p>
      </dgm:t>
    </dgm:pt>
    <dgm:pt modelId="{F4FC332C-3ED6-4463-9F9B-34F2FF2B236A}" type="parTrans" cxnId="{7B5A4A5F-15DE-4E2D-8AE6-988E6FE60970}">
      <dgm:prSet/>
      <dgm:spPr/>
      <dgm:t>
        <a:bodyPr/>
        <a:lstStyle/>
        <a:p>
          <a:endParaRPr lang="en-US"/>
        </a:p>
      </dgm:t>
    </dgm:pt>
    <dgm:pt modelId="{B4C2D75E-10BB-4BDD-8B09-0BC8BAE66000}" type="sibTrans" cxnId="{7B5A4A5F-15DE-4E2D-8AE6-988E6FE60970}">
      <dgm:prSet/>
      <dgm:spPr/>
      <dgm:t>
        <a:bodyPr/>
        <a:lstStyle/>
        <a:p>
          <a:endParaRPr lang="en-US"/>
        </a:p>
      </dgm:t>
    </dgm:pt>
    <dgm:pt modelId="{652F4464-F0AF-4F2A-ADCC-4975058E6679}">
      <dgm:prSet/>
      <dgm:spPr/>
      <dgm:t>
        <a:bodyPr/>
        <a:lstStyle/>
        <a:p>
          <a:r>
            <a:rPr lang="en-US"/>
            <a:t>Programming it helped enhance my understanding of grid-based logic and JavaScript.</a:t>
          </a:r>
        </a:p>
      </dgm:t>
    </dgm:pt>
    <dgm:pt modelId="{4151DAA9-E39E-49E9-BC68-EDE8FCD27958}" type="parTrans" cxnId="{DB0B0DB7-9C29-4529-B71B-9D265BAC623A}">
      <dgm:prSet/>
      <dgm:spPr/>
      <dgm:t>
        <a:bodyPr/>
        <a:lstStyle/>
        <a:p>
          <a:endParaRPr lang="en-US"/>
        </a:p>
      </dgm:t>
    </dgm:pt>
    <dgm:pt modelId="{835B4404-7A94-4772-A9F7-A6D2195B83D6}" type="sibTrans" cxnId="{DB0B0DB7-9C29-4529-B71B-9D265BAC623A}">
      <dgm:prSet/>
      <dgm:spPr/>
      <dgm:t>
        <a:bodyPr/>
        <a:lstStyle/>
        <a:p>
          <a:endParaRPr lang="en-US"/>
        </a:p>
      </dgm:t>
    </dgm:pt>
    <dgm:pt modelId="{ACA38ACC-CF11-40DD-9C5F-2C743E10EA6B}" type="pres">
      <dgm:prSet presAssocID="{2E90596F-9A8A-45F1-B9ED-F9B5E7C8A7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244BC-72D1-4D1B-8BAD-38AC2FD263F2}" type="pres">
      <dgm:prSet presAssocID="{DA1DA739-C37F-42C8-8FB0-252F78FE7D15}" presName="hierRoot1" presStyleCnt="0"/>
      <dgm:spPr/>
    </dgm:pt>
    <dgm:pt modelId="{06685F4E-ED04-4379-AF7E-6DFEA75D0068}" type="pres">
      <dgm:prSet presAssocID="{DA1DA739-C37F-42C8-8FB0-252F78FE7D15}" presName="composite" presStyleCnt="0"/>
      <dgm:spPr/>
    </dgm:pt>
    <dgm:pt modelId="{F7207548-3965-42DE-A25D-324F5BE3C15C}" type="pres">
      <dgm:prSet presAssocID="{DA1DA739-C37F-42C8-8FB0-252F78FE7D15}" presName="background" presStyleLbl="node0" presStyleIdx="0" presStyleCnt="2"/>
      <dgm:spPr/>
    </dgm:pt>
    <dgm:pt modelId="{579FF2BA-E3E7-4E5E-A417-E9D2ADD45153}" type="pres">
      <dgm:prSet presAssocID="{DA1DA739-C37F-42C8-8FB0-252F78FE7D15}" presName="text" presStyleLbl="fgAcc0" presStyleIdx="0" presStyleCnt="2">
        <dgm:presLayoutVars>
          <dgm:chPref val="3"/>
        </dgm:presLayoutVars>
      </dgm:prSet>
      <dgm:spPr/>
    </dgm:pt>
    <dgm:pt modelId="{FFF2EB2A-CD68-4CD8-B9FB-1D7B0832C763}" type="pres">
      <dgm:prSet presAssocID="{DA1DA739-C37F-42C8-8FB0-252F78FE7D15}" presName="hierChild2" presStyleCnt="0"/>
      <dgm:spPr/>
    </dgm:pt>
    <dgm:pt modelId="{59DAD042-9830-4632-A4D6-56F9DE7538BD}" type="pres">
      <dgm:prSet presAssocID="{652F4464-F0AF-4F2A-ADCC-4975058E6679}" presName="hierRoot1" presStyleCnt="0"/>
      <dgm:spPr/>
    </dgm:pt>
    <dgm:pt modelId="{91018B84-6773-4BEB-9426-2B1963BA2600}" type="pres">
      <dgm:prSet presAssocID="{652F4464-F0AF-4F2A-ADCC-4975058E6679}" presName="composite" presStyleCnt="0"/>
      <dgm:spPr/>
    </dgm:pt>
    <dgm:pt modelId="{AB972771-621F-48FE-A000-BAABDFD36663}" type="pres">
      <dgm:prSet presAssocID="{652F4464-F0AF-4F2A-ADCC-4975058E6679}" presName="background" presStyleLbl="node0" presStyleIdx="1" presStyleCnt="2"/>
      <dgm:spPr/>
    </dgm:pt>
    <dgm:pt modelId="{99449416-7356-4755-81F6-6ABAE746544C}" type="pres">
      <dgm:prSet presAssocID="{652F4464-F0AF-4F2A-ADCC-4975058E6679}" presName="text" presStyleLbl="fgAcc0" presStyleIdx="1" presStyleCnt="2">
        <dgm:presLayoutVars>
          <dgm:chPref val="3"/>
        </dgm:presLayoutVars>
      </dgm:prSet>
      <dgm:spPr/>
    </dgm:pt>
    <dgm:pt modelId="{2F089444-E58D-4B65-A37A-BF473A7287D0}" type="pres">
      <dgm:prSet presAssocID="{652F4464-F0AF-4F2A-ADCC-4975058E6679}" presName="hierChild2" presStyleCnt="0"/>
      <dgm:spPr/>
    </dgm:pt>
  </dgm:ptLst>
  <dgm:cxnLst>
    <dgm:cxn modelId="{4AE8DB1C-30BC-40EA-B7E0-44FE2A4E6C0A}" type="presOf" srcId="{DA1DA739-C37F-42C8-8FB0-252F78FE7D15}" destId="{579FF2BA-E3E7-4E5E-A417-E9D2ADD45153}" srcOrd="0" destOrd="0" presId="urn:microsoft.com/office/officeart/2005/8/layout/hierarchy1"/>
    <dgm:cxn modelId="{7B5A4A5F-15DE-4E2D-8AE6-988E6FE60970}" srcId="{2E90596F-9A8A-45F1-B9ED-F9B5E7C8A7CD}" destId="{DA1DA739-C37F-42C8-8FB0-252F78FE7D15}" srcOrd="0" destOrd="0" parTransId="{F4FC332C-3ED6-4463-9F9B-34F2FF2B236A}" sibTransId="{B4C2D75E-10BB-4BDD-8B09-0BC8BAE66000}"/>
    <dgm:cxn modelId="{DB0B0DB7-9C29-4529-B71B-9D265BAC623A}" srcId="{2E90596F-9A8A-45F1-B9ED-F9B5E7C8A7CD}" destId="{652F4464-F0AF-4F2A-ADCC-4975058E6679}" srcOrd="1" destOrd="0" parTransId="{4151DAA9-E39E-49E9-BC68-EDE8FCD27958}" sibTransId="{835B4404-7A94-4772-A9F7-A6D2195B83D6}"/>
    <dgm:cxn modelId="{C1E09CB8-EB76-4985-8F6C-A21F20B003A6}" type="presOf" srcId="{652F4464-F0AF-4F2A-ADCC-4975058E6679}" destId="{99449416-7356-4755-81F6-6ABAE746544C}" srcOrd="0" destOrd="0" presId="urn:microsoft.com/office/officeart/2005/8/layout/hierarchy1"/>
    <dgm:cxn modelId="{CF8FA9FF-A3C0-4F21-B863-87088059515C}" type="presOf" srcId="{2E90596F-9A8A-45F1-B9ED-F9B5E7C8A7CD}" destId="{ACA38ACC-CF11-40DD-9C5F-2C743E10EA6B}" srcOrd="0" destOrd="0" presId="urn:microsoft.com/office/officeart/2005/8/layout/hierarchy1"/>
    <dgm:cxn modelId="{27D3D9CF-7FF4-4450-8AF5-3097ADB28E99}" type="presParOf" srcId="{ACA38ACC-CF11-40DD-9C5F-2C743E10EA6B}" destId="{F5A244BC-72D1-4D1B-8BAD-38AC2FD263F2}" srcOrd="0" destOrd="0" presId="urn:microsoft.com/office/officeart/2005/8/layout/hierarchy1"/>
    <dgm:cxn modelId="{399ACB5A-F807-4154-BA3B-9FF9CB2F1A2F}" type="presParOf" srcId="{F5A244BC-72D1-4D1B-8BAD-38AC2FD263F2}" destId="{06685F4E-ED04-4379-AF7E-6DFEA75D0068}" srcOrd="0" destOrd="0" presId="urn:microsoft.com/office/officeart/2005/8/layout/hierarchy1"/>
    <dgm:cxn modelId="{1558396A-E941-464C-9352-0CF7A01836AA}" type="presParOf" srcId="{06685F4E-ED04-4379-AF7E-6DFEA75D0068}" destId="{F7207548-3965-42DE-A25D-324F5BE3C15C}" srcOrd="0" destOrd="0" presId="urn:microsoft.com/office/officeart/2005/8/layout/hierarchy1"/>
    <dgm:cxn modelId="{21347A91-B96B-4170-9E7B-6E37070651E4}" type="presParOf" srcId="{06685F4E-ED04-4379-AF7E-6DFEA75D0068}" destId="{579FF2BA-E3E7-4E5E-A417-E9D2ADD45153}" srcOrd="1" destOrd="0" presId="urn:microsoft.com/office/officeart/2005/8/layout/hierarchy1"/>
    <dgm:cxn modelId="{56C1E876-6FF1-4DF2-BEFA-03A3FE343815}" type="presParOf" srcId="{F5A244BC-72D1-4D1B-8BAD-38AC2FD263F2}" destId="{FFF2EB2A-CD68-4CD8-B9FB-1D7B0832C763}" srcOrd="1" destOrd="0" presId="urn:microsoft.com/office/officeart/2005/8/layout/hierarchy1"/>
    <dgm:cxn modelId="{71F707C9-DC99-4B1E-AB5A-1F1A29CB6924}" type="presParOf" srcId="{ACA38ACC-CF11-40DD-9C5F-2C743E10EA6B}" destId="{59DAD042-9830-4632-A4D6-56F9DE7538BD}" srcOrd="1" destOrd="0" presId="urn:microsoft.com/office/officeart/2005/8/layout/hierarchy1"/>
    <dgm:cxn modelId="{9AC8989D-BEBB-4A9E-8366-D396BB522DA7}" type="presParOf" srcId="{59DAD042-9830-4632-A4D6-56F9DE7538BD}" destId="{91018B84-6773-4BEB-9426-2B1963BA2600}" srcOrd="0" destOrd="0" presId="urn:microsoft.com/office/officeart/2005/8/layout/hierarchy1"/>
    <dgm:cxn modelId="{DC37B466-2F7E-47DB-AFBB-920058B45987}" type="presParOf" srcId="{91018B84-6773-4BEB-9426-2B1963BA2600}" destId="{AB972771-621F-48FE-A000-BAABDFD36663}" srcOrd="0" destOrd="0" presId="urn:microsoft.com/office/officeart/2005/8/layout/hierarchy1"/>
    <dgm:cxn modelId="{E8045F27-B1F9-4609-90E1-AF4B8868A7B4}" type="presParOf" srcId="{91018B84-6773-4BEB-9426-2B1963BA2600}" destId="{99449416-7356-4755-81F6-6ABAE746544C}" srcOrd="1" destOrd="0" presId="urn:microsoft.com/office/officeart/2005/8/layout/hierarchy1"/>
    <dgm:cxn modelId="{2BA0A8E0-EE5A-4155-9734-FCB31873977E}" type="presParOf" srcId="{59DAD042-9830-4632-A4D6-56F9DE7538BD}" destId="{2F089444-E58D-4B65-A37A-BF473A728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ABC3-70B4-4D28-ABD6-2A603B9DDA6E}">
      <dsp:nvSpPr>
        <dsp:cNvPr id="0" name=""/>
        <dsp:cNvSpPr/>
      </dsp:nvSpPr>
      <dsp:spPr>
        <a:xfrm>
          <a:off x="4898256" y="1248980"/>
          <a:ext cx="2450044" cy="58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293"/>
              </a:lnTo>
              <a:lnTo>
                <a:pt x="2450044" y="401293"/>
              </a:lnTo>
              <a:lnTo>
                <a:pt x="2450044" y="584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19B66-4415-44CC-AB43-EFD8BE307384}">
      <dsp:nvSpPr>
        <dsp:cNvPr id="0" name=""/>
        <dsp:cNvSpPr/>
      </dsp:nvSpPr>
      <dsp:spPr>
        <a:xfrm>
          <a:off x="4852536" y="1248980"/>
          <a:ext cx="91440" cy="584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293"/>
              </a:lnTo>
              <a:lnTo>
                <a:pt x="76265" y="401293"/>
              </a:lnTo>
              <a:lnTo>
                <a:pt x="76265" y="584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26F4E-E71E-4DD0-B498-FEA9C1DC4D7A}">
      <dsp:nvSpPr>
        <dsp:cNvPr id="0" name=""/>
        <dsp:cNvSpPr/>
      </dsp:nvSpPr>
      <dsp:spPr>
        <a:xfrm>
          <a:off x="2509301" y="1248980"/>
          <a:ext cx="2388954" cy="584681"/>
        </a:xfrm>
        <a:custGeom>
          <a:avLst/>
          <a:gdLst/>
          <a:ahLst/>
          <a:cxnLst/>
          <a:rect l="0" t="0" r="0" b="0"/>
          <a:pathLst>
            <a:path>
              <a:moveTo>
                <a:pt x="2388954" y="0"/>
              </a:moveTo>
              <a:lnTo>
                <a:pt x="2388954" y="401293"/>
              </a:lnTo>
              <a:lnTo>
                <a:pt x="0" y="401293"/>
              </a:lnTo>
              <a:lnTo>
                <a:pt x="0" y="584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419A7-BD02-4B82-90FC-5FC5651FF90D}">
      <dsp:nvSpPr>
        <dsp:cNvPr id="0" name=""/>
        <dsp:cNvSpPr/>
      </dsp:nvSpPr>
      <dsp:spPr>
        <a:xfrm>
          <a:off x="3908460" y="-8059"/>
          <a:ext cx="1979590" cy="125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790D6-8C99-43D3-9A4D-1BF8D0E18FA8}">
      <dsp:nvSpPr>
        <dsp:cNvPr id="0" name=""/>
        <dsp:cNvSpPr/>
      </dsp:nvSpPr>
      <dsp:spPr>
        <a:xfrm>
          <a:off x="4128415" y="200896"/>
          <a:ext cx="1979590" cy="1257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Rules of the Game</a:t>
          </a:r>
        </a:p>
      </dsp:txBody>
      <dsp:txXfrm>
        <a:off x="4165232" y="237713"/>
        <a:ext cx="1905956" cy="1183405"/>
      </dsp:txXfrm>
    </dsp:sp>
    <dsp:sp modelId="{A2C7D444-11B3-4D98-B346-A89CD6A7CC86}">
      <dsp:nvSpPr>
        <dsp:cNvPr id="0" name=""/>
        <dsp:cNvSpPr/>
      </dsp:nvSpPr>
      <dsp:spPr>
        <a:xfrm>
          <a:off x="1519506" y="1833661"/>
          <a:ext cx="1979590" cy="125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A84EE-6D31-46F7-BE54-7D352FD96473}">
      <dsp:nvSpPr>
        <dsp:cNvPr id="0" name=""/>
        <dsp:cNvSpPr/>
      </dsp:nvSpPr>
      <dsp:spPr>
        <a:xfrm>
          <a:off x="1739461" y="2042617"/>
          <a:ext cx="1979590" cy="1257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live cell with 2 or 3 live neighbors survives.</a:t>
          </a:r>
        </a:p>
      </dsp:txBody>
      <dsp:txXfrm>
        <a:off x="1776278" y="2079434"/>
        <a:ext cx="1905956" cy="1183405"/>
      </dsp:txXfrm>
    </dsp:sp>
    <dsp:sp modelId="{8E091028-F5C6-445B-850D-0E6CD6E1D316}">
      <dsp:nvSpPr>
        <dsp:cNvPr id="0" name=""/>
        <dsp:cNvSpPr/>
      </dsp:nvSpPr>
      <dsp:spPr>
        <a:xfrm>
          <a:off x="3939006" y="1833661"/>
          <a:ext cx="1979590" cy="125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6B86A-7100-490B-827C-3DAA4B6E11EF}">
      <dsp:nvSpPr>
        <dsp:cNvPr id="0" name=""/>
        <dsp:cNvSpPr/>
      </dsp:nvSpPr>
      <dsp:spPr>
        <a:xfrm>
          <a:off x="4158960" y="2042617"/>
          <a:ext cx="1979590" cy="1257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dead cell with exactly 3 live neighbors becomes alive.</a:t>
          </a:r>
        </a:p>
      </dsp:txBody>
      <dsp:txXfrm>
        <a:off x="4195777" y="2079434"/>
        <a:ext cx="1905956" cy="1183405"/>
      </dsp:txXfrm>
    </dsp:sp>
    <dsp:sp modelId="{F859A171-B203-4522-81DB-621AB71E4760}">
      <dsp:nvSpPr>
        <dsp:cNvPr id="0" name=""/>
        <dsp:cNvSpPr/>
      </dsp:nvSpPr>
      <dsp:spPr>
        <a:xfrm>
          <a:off x="6358505" y="1833661"/>
          <a:ext cx="1979590" cy="125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D01FB-ABF8-4FF3-93EA-B5C68703BABF}">
      <dsp:nvSpPr>
        <dsp:cNvPr id="0" name=""/>
        <dsp:cNvSpPr/>
      </dsp:nvSpPr>
      <dsp:spPr>
        <a:xfrm>
          <a:off x="6578459" y="2042617"/>
          <a:ext cx="1979590" cy="1257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other live cells die, and dead cells remain dead.</a:t>
          </a:r>
        </a:p>
      </dsp:txBody>
      <dsp:txXfrm>
        <a:off x="6615276" y="2079434"/>
        <a:ext cx="1905956" cy="1183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EDBF5-C6D5-41C9-A563-0DE17668E74D}">
      <dsp:nvSpPr>
        <dsp:cNvPr id="0" name=""/>
        <dsp:cNvSpPr/>
      </dsp:nvSpPr>
      <dsp:spPr>
        <a:xfrm>
          <a:off x="0" y="312134"/>
          <a:ext cx="10077557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437388" rIns="7821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players; the game evolves automatically.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Infinite variations based on initial configuration.</a:t>
          </a:r>
        </a:p>
      </dsp:txBody>
      <dsp:txXfrm>
        <a:off x="0" y="312134"/>
        <a:ext cx="10077557" cy="1223775"/>
      </dsp:txXfrm>
    </dsp:sp>
    <dsp:sp modelId="{76447BCE-EA6F-41BD-BF4C-E411B581C7AD}">
      <dsp:nvSpPr>
        <dsp:cNvPr id="0" name=""/>
        <dsp:cNvSpPr/>
      </dsp:nvSpPr>
      <dsp:spPr>
        <a:xfrm>
          <a:off x="503877" y="2174"/>
          <a:ext cx="705428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Features :-</a:t>
          </a:r>
        </a:p>
      </dsp:txBody>
      <dsp:txXfrm>
        <a:off x="534139" y="32436"/>
        <a:ext cx="6993765" cy="559396"/>
      </dsp:txXfrm>
    </dsp:sp>
    <dsp:sp modelId="{1327B190-B66F-4937-99E7-71FDE5AC122E}">
      <dsp:nvSpPr>
        <dsp:cNvPr id="0" name=""/>
        <dsp:cNvSpPr/>
      </dsp:nvSpPr>
      <dsp:spPr>
        <a:xfrm>
          <a:off x="0" y="1959269"/>
          <a:ext cx="1007755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437388" rIns="7821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Still lifes: Do not change over generations.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Oscillators: Repeat a pattern periodically.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Spaceships: Move across the grid.</a:t>
          </a:r>
        </a:p>
      </dsp:txBody>
      <dsp:txXfrm>
        <a:off x="0" y="1959269"/>
        <a:ext cx="10077557" cy="1587600"/>
      </dsp:txXfrm>
    </dsp:sp>
    <dsp:sp modelId="{CED3081C-FCF0-4678-AC46-4C069A8F36A1}">
      <dsp:nvSpPr>
        <dsp:cNvPr id="0" name=""/>
        <dsp:cNvSpPr/>
      </dsp:nvSpPr>
      <dsp:spPr>
        <a:xfrm>
          <a:off x="503877" y="1649309"/>
          <a:ext cx="705428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Patterns :-</a:t>
          </a:r>
        </a:p>
      </dsp:txBody>
      <dsp:txXfrm>
        <a:off x="534139" y="1679571"/>
        <a:ext cx="699376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7E8A6-C601-41B7-A773-A4BA5BE37486}">
      <dsp:nvSpPr>
        <dsp:cNvPr id="0" name=""/>
        <dsp:cNvSpPr/>
      </dsp:nvSpPr>
      <dsp:spPr>
        <a:xfrm>
          <a:off x="4920559" y="1352774"/>
          <a:ext cx="2600826" cy="61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747"/>
              </a:lnTo>
              <a:lnTo>
                <a:pt x="2600826" y="421747"/>
              </a:lnTo>
              <a:lnTo>
                <a:pt x="2600826" y="61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79821-CA3E-4184-988E-34EF2C5A8F75}">
      <dsp:nvSpPr>
        <dsp:cNvPr id="0" name=""/>
        <dsp:cNvSpPr/>
      </dsp:nvSpPr>
      <dsp:spPr>
        <a:xfrm>
          <a:off x="4874839" y="1352774"/>
          <a:ext cx="91440" cy="618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00F2-3944-4C63-914B-58E362F7331F}">
      <dsp:nvSpPr>
        <dsp:cNvPr id="0" name=""/>
        <dsp:cNvSpPr/>
      </dsp:nvSpPr>
      <dsp:spPr>
        <a:xfrm>
          <a:off x="2319732" y="1352774"/>
          <a:ext cx="2600826" cy="618878"/>
        </a:xfrm>
        <a:custGeom>
          <a:avLst/>
          <a:gdLst/>
          <a:ahLst/>
          <a:cxnLst/>
          <a:rect l="0" t="0" r="0" b="0"/>
          <a:pathLst>
            <a:path>
              <a:moveTo>
                <a:pt x="2600826" y="0"/>
              </a:moveTo>
              <a:lnTo>
                <a:pt x="2600826" y="421747"/>
              </a:lnTo>
              <a:lnTo>
                <a:pt x="0" y="421747"/>
              </a:lnTo>
              <a:lnTo>
                <a:pt x="0" y="61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E6B8-2A3F-4435-B2D1-9A27BFDB44B4}">
      <dsp:nvSpPr>
        <dsp:cNvPr id="0" name=""/>
        <dsp:cNvSpPr/>
      </dsp:nvSpPr>
      <dsp:spPr>
        <a:xfrm>
          <a:off x="3856584" y="1527"/>
          <a:ext cx="2127948" cy="135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3FFE-AB78-4F56-A817-F59780597B9D}">
      <dsp:nvSpPr>
        <dsp:cNvPr id="0" name=""/>
        <dsp:cNvSpPr/>
      </dsp:nvSpPr>
      <dsp:spPr>
        <a:xfrm>
          <a:off x="4093023" y="226144"/>
          <a:ext cx="2127948" cy="135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 Learned</a:t>
          </a:r>
        </a:p>
      </dsp:txBody>
      <dsp:txXfrm>
        <a:off x="4132600" y="265721"/>
        <a:ext cx="2048794" cy="1272093"/>
      </dsp:txXfrm>
    </dsp:sp>
    <dsp:sp modelId="{26094D2F-318F-49B6-90DF-2DE9778C1154}">
      <dsp:nvSpPr>
        <dsp:cNvPr id="0" name=""/>
        <dsp:cNvSpPr/>
      </dsp:nvSpPr>
      <dsp:spPr>
        <a:xfrm>
          <a:off x="1255758" y="1971653"/>
          <a:ext cx="2127948" cy="135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49F48-32D1-476E-AD53-EBB512351634}">
      <dsp:nvSpPr>
        <dsp:cNvPr id="0" name=""/>
        <dsp:cNvSpPr/>
      </dsp:nvSpPr>
      <dsp:spPr>
        <a:xfrm>
          <a:off x="1492196" y="2196270"/>
          <a:ext cx="2127948" cy="135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Practical use of JavaScript for interactive UI.</a:t>
          </a:r>
        </a:p>
      </dsp:txBody>
      <dsp:txXfrm>
        <a:off x="1531773" y="2235847"/>
        <a:ext cx="2048794" cy="1272093"/>
      </dsp:txXfrm>
    </dsp:sp>
    <dsp:sp modelId="{90B361CF-9EE1-4860-BB39-9D934755D2B1}">
      <dsp:nvSpPr>
        <dsp:cNvPr id="0" name=""/>
        <dsp:cNvSpPr/>
      </dsp:nvSpPr>
      <dsp:spPr>
        <a:xfrm>
          <a:off x="3856584" y="1971653"/>
          <a:ext cx="2127948" cy="135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25984-A437-4769-84DD-FCDD74308BA3}">
      <dsp:nvSpPr>
        <dsp:cNvPr id="0" name=""/>
        <dsp:cNvSpPr/>
      </dsp:nvSpPr>
      <dsp:spPr>
        <a:xfrm>
          <a:off x="4093023" y="2196270"/>
          <a:ext cx="2127948" cy="135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Styling with Bootstrap for responsive design.</a:t>
          </a:r>
        </a:p>
      </dsp:txBody>
      <dsp:txXfrm>
        <a:off x="4132600" y="2235847"/>
        <a:ext cx="2048794" cy="1272093"/>
      </dsp:txXfrm>
    </dsp:sp>
    <dsp:sp modelId="{DA434177-C0DB-433F-993C-53ABF5DB338A}">
      <dsp:nvSpPr>
        <dsp:cNvPr id="0" name=""/>
        <dsp:cNvSpPr/>
      </dsp:nvSpPr>
      <dsp:spPr>
        <a:xfrm>
          <a:off x="6457411" y="1971653"/>
          <a:ext cx="2127948" cy="135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888DC-A483-4FF6-8DF8-A39741887D53}">
      <dsp:nvSpPr>
        <dsp:cNvPr id="0" name=""/>
        <dsp:cNvSpPr/>
      </dsp:nvSpPr>
      <dsp:spPr>
        <a:xfrm>
          <a:off x="6693849" y="2196270"/>
          <a:ext cx="2127948" cy="135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Problem-solving skills for debugging grid logic.</a:t>
          </a:r>
        </a:p>
      </dsp:txBody>
      <dsp:txXfrm>
        <a:off x="6733426" y="2235847"/>
        <a:ext cx="2048794" cy="1272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07548-3965-42DE-A25D-324F5BE3C15C}">
      <dsp:nvSpPr>
        <dsp:cNvPr id="0" name=""/>
        <dsp:cNvSpPr/>
      </dsp:nvSpPr>
      <dsp:spPr>
        <a:xfrm>
          <a:off x="1343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FF2BA-E3E7-4E5E-A417-E9D2ADD45153}">
      <dsp:nvSpPr>
        <dsp:cNvPr id="0" name=""/>
        <dsp:cNvSpPr/>
      </dsp:nvSpPr>
      <dsp:spPr>
        <a:xfrm>
          <a:off x="525233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Conway's Game of Life demonstrates how simple rules can create complex systems.</a:t>
          </a:r>
        </a:p>
      </dsp:txBody>
      <dsp:txXfrm>
        <a:off x="612925" y="1043155"/>
        <a:ext cx="4539629" cy="2818649"/>
      </dsp:txXfrm>
    </dsp:sp>
    <dsp:sp modelId="{AB972771-621F-48FE-A000-BAABDFD36663}">
      <dsp:nvSpPr>
        <dsp:cNvPr id="0" name=""/>
        <dsp:cNvSpPr/>
      </dsp:nvSpPr>
      <dsp:spPr>
        <a:xfrm>
          <a:off x="5764137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49416-7356-4755-81F6-6ABAE746544C}">
      <dsp:nvSpPr>
        <dsp:cNvPr id="0" name=""/>
        <dsp:cNvSpPr/>
      </dsp:nvSpPr>
      <dsp:spPr>
        <a:xfrm>
          <a:off x="6288028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Programming it helped enhance my understanding of grid-based logic and JavaScript.</a:t>
          </a:r>
        </a:p>
      </dsp:txBody>
      <dsp:txXfrm>
        <a:off x="6375720" y="1043155"/>
        <a:ext cx="4539629" cy="2818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1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7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34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1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0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1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73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1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684FA-3FF4-E600-8919-15ACF789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B41E1-3FA5-C727-0B61-2E905BDF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09" y="3544621"/>
            <a:ext cx="5340911" cy="2709862"/>
          </a:xfrm>
        </p:spPr>
        <p:txBody>
          <a:bodyPr>
            <a:normAutofit/>
          </a:bodyPr>
          <a:lstStyle/>
          <a:p>
            <a:r>
              <a:rPr lang="en-US" sz="2400" dirty="0" err="1"/>
              <a:t>Rajankumar</a:t>
            </a:r>
            <a:r>
              <a:rPr lang="en-US" sz="2400" dirty="0"/>
              <a:t> Mandanka</a:t>
            </a:r>
          </a:p>
          <a:p>
            <a:r>
              <a:rPr lang="en-US" sz="2400" dirty="0" err="1"/>
              <a:t>Marwadi</a:t>
            </a:r>
            <a:r>
              <a:rPr lang="en-US" sz="2400" dirty="0"/>
              <a:t> University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9C74799F-7E2F-C979-AE9B-F8F73C89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19" b="-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7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0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FCCC8-5567-97A5-7500-59E35EC5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0E4C-B99E-B99E-4DE0-EDDD37BD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440611"/>
            <a:ext cx="10077557" cy="715152"/>
          </a:xfrm>
        </p:spPr>
        <p:txBody>
          <a:bodyPr/>
          <a:lstStyle/>
          <a:p>
            <a:r>
              <a:rPr lang="en-US" dirty="0"/>
              <a:t>What is Conway's Game of 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68CC-1E5B-9E92-E67F-6A51C4BB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487380"/>
            <a:ext cx="10077557" cy="3549045"/>
          </a:xfrm>
        </p:spPr>
        <p:txBody>
          <a:bodyPr/>
          <a:lstStyle/>
          <a:p>
            <a:r>
              <a:rPr lang="en-US" sz="2400" dirty="0"/>
              <a:t>Introduction:-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by John Conway in 1970.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cellular automaton that simulates "life" on a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Observe how simple rules lead to complex patterns.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549D5-74FC-1606-0FF3-82D3B67B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48" y="4916851"/>
            <a:ext cx="2210108" cy="1648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60013-F3B6-2516-3619-90501A83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64" y="4879145"/>
            <a:ext cx="2591131" cy="1675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218525-CB17-5DA4-06A5-C7A82F57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069" y="4868543"/>
            <a:ext cx="2976951" cy="169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320-F57B-94A9-9A64-2637F29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853EFE-FE94-BA56-1EFD-1446029BC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466300"/>
              </p:ext>
            </p:extLst>
          </p:nvPr>
        </p:nvGraphicFramePr>
        <p:xfrm>
          <a:off x="525717" y="2316481"/>
          <a:ext cx="10077557" cy="330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606660-EE93-EC55-F8AA-9FC0D3298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627" y="5711300"/>
            <a:ext cx="1066949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2426A-D11E-861A-B3AA-4803D67F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492" y="5703792"/>
            <a:ext cx="1009791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A2D10-14E2-A2AB-F55E-C2D6F4B67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2555" y="5711300"/>
            <a:ext cx="1009791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23953-7B14-1C7C-B62B-F9A267A9AA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7099" y="5738055"/>
            <a:ext cx="966440" cy="966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742CF6-C4F8-7D18-796D-129DD2A44A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4929" y="5763694"/>
            <a:ext cx="111458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2586-A9F7-EF91-82AB-8C5B091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E364D0-9DC3-0B05-54D4-5D27109028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8A676E-4AA3-16AC-1F1B-F21DE4F63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7900" y="4932420"/>
            <a:ext cx="1134019" cy="113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3547-A12F-7A29-FC56-D8447AD49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919" y="5056667"/>
            <a:ext cx="1328286" cy="1008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F2CC7-DFB4-B6B7-5219-92A392584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0205" y="4927930"/>
            <a:ext cx="1153069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88B55-7237-68C7-D6D2-90558333F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4379" y="3645999"/>
            <a:ext cx="1095528" cy="1009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1C7BF5-BE5D-4D66-6D8E-13B3BA35C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1224" y="3716555"/>
            <a:ext cx="1162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A0017-740E-C64A-B7BB-937A98FD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4F72-C32B-1506-75F5-5CC14EE8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Technologies Used: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HTML: For grid layout.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Bootstrap &amp; </a:t>
            </a:r>
            <a:r>
              <a:rPr lang="en-US" sz="1700" dirty="0" err="1"/>
              <a:t>css</a:t>
            </a:r>
            <a:r>
              <a:rPr lang="en-US" sz="1700" dirty="0"/>
              <a:t>: For styling and controls.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JavaScript: For game logic.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Features: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Toggle cells (alive/dead).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Start, pause, reset, and randomize controls.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Dynamic grid updates based on rules.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E3AF1-584F-4AC1-3E35-7C6156C9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7" r="3267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12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4E34-2F57-FDA1-C92A-3056B5A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7BBF-CE76-E01C-822B-E045BAEB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Implementation Steps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Create the Grid: A 2D grid of cells (div elements).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Handle User Input: Toggle cell state by clicking.</a:t>
            </a:r>
          </a:p>
          <a:p>
            <a:r>
              <a:rPr lang="en-US" sz="2600" dirty="0"/>
              <a:t>Game Logic: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Count live neighbors for each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Apply rules to compute the next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Grid Updates: Update grid dynamically using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Controls: Buttons for Start, Pause, Reset, Randomize.</a:t>
            </a:r>
          </a:p>
        </p:txBody>
      </p:sp>
    </p:spTree>
    <p:extLst>
      <p:ext uri="{BB962C8B-B14F-4D97-AF65-F5344CB8AC3E}">
        <p14:creationId xmlns:p14="http://schemas.microsoft.com/office/powerpoint/2010/main" val="4832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5BDCF-C811-FCFA-F52B-B482AA15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8E81-F6D7-9A9B-C008-92D616FB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Challenges and Solutions :-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Challenge: Efficiently updating a large grid.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Solution: Used a 2D array and optimized loops.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Challenge: Creating dynamic controls.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Solution: Added event listeners to buttons.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Challenge: Ensuring accurate rule implementation.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Solution: Debugged with console logs and test patterns.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25954A7-B5C0-A839-9882-FDB05D7C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11" r="14089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7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3EE6-9DA4-184D-2428-D2CFADF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0BEE00-0669-023F-0A7F-681AC45FE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02639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2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BB314-2EDD-E04F-CE63-C4FBB3C4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4F368-A8EC-9805-7203-60EBC941B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694780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27000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Game of Life</vt:lpstr>
      <vt:lpstr>What is Conway's Game of Life?</vt:lpstr>
      <vt:lpstr>How It Works</vt:lpstr>
      <vt:lpstr>Features of the Game</vt:lpstr>
      <vt:lpstr>Project Overview</vt:lpstr>
      <vt:lpstr>How It’s Implemented</vt:lpstr>
      <vt:lpstr>Challenges Faced</vt:lpstr>
      <vt:lpstr>Lessons Learned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Mandanka</dc:creator>
  <cp:lastModifiedBy>Rajan Mandanka</cp:lastModifiedBy>
  <cp:revision>3</cp:revision>
  <dcterms:created xsi:type="dcterms:W3CDTF">2025-01-08T04:09:19Z</dcterms:created>
  <dcterms:modified xsi:type="dcterms:W3CDTF">2025-01-08T06:21:10Z</dcterms:modified>
</cp:coreProperties>
</file>